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333" r:id="rId5"/>
    <p:sldId id="338" r:id="rId6"/>
    <p:sldId id="371" r:id="rId7"/>
    <p:sldId id="392" r:id="rId8"/>
    <p:sldId id="372" r:id="rId9"/>
    <p:sldId id="383" r:id="rId10"/>
    <p:sldId id="376" r:id="rId11"/>
    <p:sldId id="390" r:id="rId12"/>
    <p:sldId id="386" r:id="rId13"/>
    <p:sldId id="389" r:id="rId14"/>
    <p:sldId id="388" r:id="rId15"/>
    <p:sldId id="387" r:id="rId16"/>
    <p:sldId id="378" r:id="rId17"/>
    <p:sldId id="379" r:id="rId18"/>
    <p:sldId id="391" r:id="rId19"/>
    <p:sldId id="370"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7" autoAdjust="0"/>
    <p:restoredTop sz="94708" autoAdjust="0"/>
  </p:normalViewPr>
  <p:slideViewPr>
    <p:cSldViewPr snapToGrid="0">
      <p:cViewPr varScale="1">
        <p:scale>
          <a:sx n="105" d="100"/>
          <a:sy n="105" d="100"/>
        </p:scale>
        <p:origin x="96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68F83A-302B-D5C7-8388-31A7738B9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529D8-29D3-4EF8-AFE4-9B04C334D78A}" type="datetimeFigureOut">
              <a:rPr lang="en-US" smtClean="0"/>
              <a:t>10/3/2025</a:t>
            </a:fld>
            <a:endParaRPr lang="en-US" dirty="0"/>
          </a:p>
        </p:txBody>
      </p:sp>
      <p:sp>
        <p:nvSpPr>
          <p:cNvPr id="4" name="Footer Placeholder 3">
            <a:extLst>
              <a:ext uri="{FF2B5EF4-FFF2-40B4-BE49-F238E27FC236}">
                <a16:creationId xmlns:a16="http://schemas.microsoft.com/office/drawing/2014/main" id="{A90593AB-C6A0-9A15-AB36-A73DC45ECA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Footer</a:t>
            </a:r>
          </a:p>
        </p:txBody>
      </p:sp>
      <p:sp>
        <p:nvSpPr>
          <p:cNvPr id="5" name="Slide Number Placeholder 4">
            <a:extLst>
              <a:ext uri="{FF2B5EF4-FFF2-40B4-BE49-F238E27FC236}">
                <a16:creationId xmlns:a16="http://schemas.microsoft.com/office/drawing/2014/main" id="{EEFA4FD5-91A7-B4C3-9946-947BB86E9A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CE52CC-DD0F-44B3-B13D-E7228EEC80E7}" type="slidenum">
              <a:rPr lang="en-US" smtClean="0"/>
              <a:t>‹#›</a:t>
            </a:fld>
            <a:endParaRPr lang="en-US" dirty="0"/>
          </a:p>
        </p:txBody>
      </p:sp>
      <p:sp>
        <p:nvSpPr>
          <p:cNvPr id="6" name="Header Placeholder 5">
            <a:extLst>
              <a:ext uri="{FF2B5EF4-FFF2-40B4-BE49-F238E27FC236}">
                <a16:creationId xmlns:a16="http://schemas.microsoft.com/office/drawing/2014/main" id="{7D257EEE-7A71-A801-1D30-27730853F4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dirty="0"/>
              <a:t>Header</a:t>
            </a:r>
            <a:endParaRPr lang="en-US" dirty="0"/>
          </a:p>
        </p:txBody>
      </p:sp>
    </p:spTree>
    <p:extLst>
      <p:ext uri="{BB962C8B-B14F-4D97-AF65-F5344CB8AC3E}">
        <p14:creationId xmlns:p14="http://schemas.microsoft.com/office/powerpoint/2010/main" val="332336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dirty="0"/>
              <a:t>Click to edit Master text styles</a:t>
            </a:r>
            <a:endParaRPr lang="zh-CN" altLang="en-US" dirty="0"/>
          </a:p>
          <a:p>
            <a:pPr lvl="1"/>
            <a:r>
              <a:rPr lang="en-US" altLang="zh-CN" dirty="0"/>
              <a:t>Second</a:t>
            </a:r>
            <a:r>
              <a:rPr lang="zh-CN" altLang="en-US" dirty="0"/>
              <a:t> </a:t>
            </a:r>
            <a:r>
              <a:rPr lang="en-US" altLang="zh-CN" dirty="0"/>
              <a:t>level</a:t>
            </a:r>
            <a:endParaRPr lang="zh-CN" altLang="en-US" dirty="0"/>
          </a:p>
          <a:p>
            <a:pPr lvl="2"/>
            <a:r>
              <a:rPr lang="en-US" altLang="zh-CN" dirty="0"/>
              <a:t>Third</a:t>
            </a:r>
            <a:r>
              <a:rPr lang="zh-CN" altLang="en-US" dirty="0"/>
              <a:t> </a:t>
            </a:r>
            <a:r>
              <a:rPr lang="en-US" altLang="zh-CN" dirty="0"/>
              <a:t>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
        <p:nvSpPr>
          <p:cNvPr id="8" name="Date Placeholder 7">
            <a:extLst>
              <a:ext uri="{FF2B5EF4-FFF2-40B4-BE49-F238E27FC236}">
                <a16:creationId xmlns:a16="http://schemas.microsoft.com/office/drawing/2014/main" id="{2D11F53F-2F00-3651-F337-81306AF8F1E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805B-254D-4FE1-8316-FEA92B4B8253}" type="datetimeFigureOut">
              <a:rPr lang="en-US" smtClean="0"/>
              <a:t>10/3/2025</a:t>
            </a:fld>
            <a:endParaRPr 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DABDA-89F0-4727-B28F-05A90B0069BB}" type="slidenum">
              <a:rPr lang="zh-CN" altLang="en-US" smtClean="0"/>
              <a:t>9</a:t>
            </a:fld>
            <a:endParaRPr lang="zh-CN" altLang="en-US"/>
          </a:p>
        </p:txBody>
      </p:sp>
    </p:spTree>
    <p:extLst>
      <p:ext uri="{BB962C8B-B14F-4D97-AF65-F5344CB8AC3E}">
        <p14:creationId xmlns:p14="http://schemas.microsoft.com/office/powerpoint/2010/main" val="22915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415999"/>
          </a:xfrm>
        </p:spPr>
        <p:txBody>
          <a:bodyPr lIns="0" tIns="0" rIns="0" bIns="0" anchor="t">
            <a:noAutofit/>
          </a:bodyPr>
          <a:lstStyle>
            <a:lvl1pPr algn="l">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079853"/>
            <a:ext cx="7478990" cy="1431947"/>
          </a:xfrm>
        </p:spPr>
        <p:txBody>
          <a:bodyPr lIns="0" tIns="0" rIns="0" bIns="0" anchor="b">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Content Placeholder 13">
            <a:extLst>
              <a:ext uri="{FF2B5EF4-FFF2-40B4-BE49-F238E27FC236}">
                <a16:creationId xmlns:a16="http://schemas.microsoft.com/office/drawing/2014/main" id="{124F891E-404B-F131-1FD2-DA5254520536}"/>
              </a:ext>
            </a:extLst>
          </p:cNvPr>
          <p:cNvSpPr>
            <a:spLocks noGrp="1"/>
          </p:cNvSpPr>
          <p:nvPr>
            <p:ph sz="quarter" idx="13" hasCustomPrompt="1"/>
          </p:nvPr>
        </p:nvSpPr>
        <p:spPr>
          <a:xfrm>
            <a:off x="521208" y="5730242"/>
            <a:ext cx="2336800" cy="355600"/>
          </a:xfrm>
        </p:spPr>
        <p:txBody>
          <a:bodyPr lIns="0" tIns="0" rIns="0" bIns="0" anchor="b">
            <a:noAutofit/>
          </a:bodyPr>
          <a:lstStyle>
            <a:lvl1pPr marL="0" indent="0">
              <a:spcBef>
                <a:spcPts val="0"/>
              </a:spcBef>
              <a:buNone/>
              <a:defRPr sz="1600" baseline="0"/>
            </a:lvl1pPr>
          </a:lstStyle>
          <a:p>
            <a:pPr lvl="0"/>
            <a:r>
              <a:rPr lang="en-US"/>
              <a:t>Presenter Name</a:t>
            </a:r>
          </a:p>
        </p:txBody>
      </p:sp>
      <p:sp>
        <p:nvSpPr>
          <p:cNvPr id="8" name="Freeform 10">
            <a:extLst>
              <a:ext uri="{FF2B5EF4-FFF2-40B4-BE49-F238E27FC236}">
                <a16:creationId xmlns:a16="http://schemas.microsoft.com/office/drawing/2014/main" id="{9B4524D4-F713-E563-D1A7-3E1DE52F19AE}"/>
              </a:ext>
              <a:ext uri="{C183D7F6-B498-43B3-948B-1728B52AA6E4}">
                <adec:decorative xmlns:adec="http://schemas.microsoft.com/office/drawing/2017/decorative" val="1"/>
              </a:ext>
            </a:extLst>
          </p:cNvPr>
          <p:cNvSpPr/>
          <p:nvPr userDrawn="1"/>
        </p:nvSpPr>
        <p:spPr>
          <a:xfrm>
            <a:off x="-575" y="6309358"/>
            <a:ext cx="2426216" cy="54864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51C6B34C-C370-8252-62D0-6F16022CD408}"/>
              </a:ext>
              <a:ext uri="{C183D7F6-B498-43B3-948B-1728B52AA6E4}">
                <adec:decorative xmlns:adec="http://schemas.microsoft.com/office/drawing/2017/decorative" val="1"/>
              </a:ext>
            </a:extLst>
          </p:cNvPr>
          <p:cNvSpPr/>
          <p:nvPr userDrawn="1"/>
        </p:nvSpPr>
        <p:spPr>
          <a:xfrm rot="5400000">
            <a:off x="-713064" y="2730369"/>
            <a:ext cx="1947336" cy="5212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DD46D46B-5E31-55A0-FC35-87A4FB3A17E5}"/>
              </a:ext>
              <a:ext uri="{C183D7F6-B498-43B3-948B-1728B52AA6E4}">
                <adec:decorative xmlns:adec="http://schemas.microsoft.com/office/drawing/2017/decorative" val="1"/>
              </a:ext>
            </a:extLst>
          </p:cNvPr>
          <p:cNvSpPr/>
          <p:nvPr userDrawn="1"/>
        </p:nvSpPr>
        <p:spPr>
          <a:xfrm rot="5400000">
            <a:off x="7062788" y="1728788"/>
            <a:ext cx="6858000" cy="3400424"/>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7" name="Date Placeholder 16">
            <a:extLst>
              <a:ext uri="{FF2B5EF4-FFF2-40B4-BE49-F238E27FC236}">
                <a16:creationId xmlns:a16="http://schemas.microsoft.com/office/drawing/2014/main" id="{98F28BAF-E9F6-4963-C7E4-899269566813}"/>
              </a:ext>
            </a:extLst>
          </p:cNvPr>
          <p:cNvSpPr>
            <a:spLocks noGrp="1"/>
          </p:cNvSpPr>
          <p:nvPr>
            <p:ph type="dt" sz="half" idx="14"/>
          </p:nvPr>
        </p:nvSpPr>
        <p:spPr/>
        <p:txBody>
          <a:bodyPr/>
          <a:lstStyle/>
          <a:p>
            <a:r>
              <a:rPr lang="en-US" altLang="zh-CN"/>
              <a:t>04/26/2025</a:t>
            </a:r>
          </a:p>
        </p:txBody>
      </p:sp>
      <p:sp>
        <p:nvSpPr>
          <p:cNvPr id="18" name="Footer Placeholder 17">
            <a:extLst>
              <a:ext uri="{FF2B5EF4-FFF2-40B4-BE49-F238E27FC236}">
                <a16:creationId xmlns:a16="http://schemas.microsoft.com/office/drawing/2014/main" id="{E22060AA-B148-12C6-E41B-250BD1D30C77}"/>
              </a:ext>
            </a:extLst>
          </p:cNvPr>
          <p:cNvSpPr>
            <a:spLocks noGrp="1"/>
          </p:cNvSpPr>
          <p:nvPr>
            <p:ph type="ftr" sz="quarter" idx="15"/>
          </p:nvPr>
        </p:nvSpPr>
        <p:spPr/>
        <p:txBody>
          <a:bodyPr/>
          <a:lstStyle/>
          <a:p>
            <a:r>
              <a:rPr lang="en-US" altLang="zh-CN"/>
              <a:t>Sample Footer Text</a:t>
            </a:r>
          </a:p>
        </p:txBody>
      </p:sp>
      <p:sp>
        <p:nvSpPr>
          <p:cNvPr id="19" name="Slide Number Placeholder 18">
            <a:extLst>
              <a:ext uri="{FF2B5EF4-FFF2-40B4-BE49-F238E27FC236}">
                <a16:creationId xmlns:a16="http://schemas.microsoft.com/office/drawing/2014/main" id="{C8551D27-1EFF-B9D0-5995-4DD0450BB7DC}"/>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124442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7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44000" y="831919"/>
            <a:ext cx="10504000" cy="1554480"/>
          </a:xfrm>
        </p:spPr>
        <p:txBody>
          <a:bodyPr lIns="0" tIns="0" rIns="0" bIns="0" anchor="b">
            <a:noAutofit/>
          </a:bodyPr>
          <a:lstStyle>
            <a:lvl1pPr>
              <a:defRPr sz="3600" b="0" baseline="0"/>
            </a:lvl1pPr>
          </a:lstStyle>
          <a:p>
            <a:r>
              <a:rPr lang="en-US"/>
              <a:t>Click to edit Master title style</a:t>
            </a:r>
          </a:p>
        </p:txBody>
      </p:sp>
      <p:sp>
        <p:nvSpPr>
          <p:cNvPr id="40" name="Text Placeholder 39">
            <a:extLst>
              <a:ext uri="{FF2B5EF4-FFF2-40B4-BE49-F238E27FC236}">
                <a16:creationId xmlns:a16="http://schemas.microsoft.com/office/drawing/2014/main" id="{16A84503-533D-0FB4-1FFF-F99D94985FC8}"/>
              </a:ext>
            </a:extLst>
          </p:cNvPr>
          <p:cNvSpPr>
            <a:spLocks noGrp="1"/>
          </p:cNvSpPr>
          <p:nvPr>
            <p:ph type="body" sz="quarter" idx="27"/>
          </p:nvPr>
        </p:nvSpPr>
        <p:spPr>
          <a:xfrm>
            <a:off x="1281113" y="2814135"/>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2" name="Text Placeholder 39">
            <a:extLst>
              <a:ext uri="{FF2B5EF4-FFF2-40B4-BE49-F238E27FC236}">
                <a16:creationId xmlns:a16="http://schemas.microsoft.com/office/drawing/2014/main" id="{E7AEEA39-69B3-E8AB-1B52-DEAF566D4571}"/>
              </a:ext>
            </a:extLst>
          </p:cNvPr>
          <p:cNvSpPr>
            <a:spLocks noGrp="1"/>
          </p:cNvSpPr>
          <p:nvPr>
            <p:ph type="body" sz="quarter" idx="29"/>
          </p:nvPr>
        </p:nvSpPr>
        <p:spPr>
          <a:xfrm>
            <a:off x="1281113" y="3639663"/>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3" name="Text Placeholder 39">
            <a:extLst>
              <a:ext uri="{FF2B5EF4-FFF2-40B4-BE49-F238E27FC236}">
                <a16:creationId xmlns:a16="http://schemas.microsoft.com/office/drawing/2014/main" id="{5462FFAA-616F-1112-8D93-D1429CE2769E}"/>
              </a:ext>
            </a:extLst>
          </p:cNvPr>
          <p:cNvSpPr>
            <a:spLocks noGrp="1"/>
          </p:cNvSpPr>
          <p:nvPr>
            <p:ph type="body" sz="quarter" idx="30"/>
          </p:nvPr>
        </p:nvSpPr>
        <p:spPr>
          <a:xfrm>
            <a:off x="1281113" y="4435367"/>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4" name="Text Placeholder 39">
            <a:extLst>
              <a:ext uri="{FF2B5EF4-FFF2-40B4-BE49-F238E27FC236}">
                <a16:creationId xmlns:a16="http://schemas.microsoft.com/office/drawing/2014/main" id="{F971441E-A861-BBA6-17CE-7CECD0DDCA6F}"/>
              </a:ext>
            </a:extLst>
          </p:cNvPr>
          <p:cNvSpPr>
            <a:spLocks noGrp="1"/>
          </p:cNvSpPr>
          <p:nvPr>
            <p:ph type="body" sz="quarter" idx="31"/>
          </p:nvPr>
        </p:nvSpPr>
        <p:spPr>
          <a:xfrm>
            <a:off x="1281113" y="5256629"/>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1" name="Text Placeholder 39">
            <a:extLst>
              <a:ext uri="{FF2B5EF4-FFF2-40B4-BE49-F238E27FC236}">
                <a16:creationId xmlns:a16="http://schemas.microsoft.com/office/drawing/2014/main" id="{8B493041-6741-D46B-F909-CD7C00DEAE60}"/>
              </a:ext>
            </a:extLst>
          </p:cNvPr>
          <p:cNvSpPr>
            <a:spLocks noGrp="1"/>
          </p:cNvSpPr>
          <p:nvPr>
            <p:ph type="body" sz="quarter" idx="28"/>
          </p:nvPr>
        </p:nvSpPr>
        <p:spPr>
          <a:xfrm>
            <a:off x="6913666" y="2814135"/>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5" name="Text Placeholder 39">
            <a:extLst>
              <a:ext uri="{FF2B5EF4-FFF2-40B4-BE49-F238E27FC236}">
                <a16:creationId xmlns:a16="http://schemas.microsoft.com/office/drawing/2014/main" id="{0970355D-37C5-6F1A-64BF-E4B95748BBF5}"/>
              </a:ext>
            </a:extLst>
          </p:cNvPr>
          <p:cNvSpPr>
            <a:spLocks noGrp="1"/>
          </p:cNvSpPr>
          <p:nvPr>
            <p:ph type="body" sz="quarter" idx="32"/>
          </p:nvPr>
        </p:nvSpPr>
        <p:spPr>
          <a:xfrm>
            <a:off x="6913666" y="3639663"/>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6" name="Text Placeholder 39">
            <a:extLst>
              <a:ext uri="{FF2B5EF4-FFF2-40B4-BE49-F238E27FC236}">
                <a16:creationId xmlns:a16="http://schemas.microsoft.com/office/drawing/2014/main" id="{BEFE0484-B67E-9C46-955E-345C74277C5E}"/>
              </a:ext>
            </a:extLst>
          </p:cNvPr>
          <p:cNvSpPr>
            <a:spLocks noGrp="1"/>
          </p:cNvSpPr>
          <p:nvPr>
            <p:ph type="body" sz="quarter" idx="33"/>
          </p:nvPr>
        </p:nvSpPr>
        <p:spPr>
          <a:xfrm>
            <a:off x="6913666" y="4435367"/>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8623300" y="6526800"/>
            <a:ext cx="3568700"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Isosceles Triangle 3">
            <a:extLst>
              <a:ext uri="{FF2B5EF4-FFF2-40B4-BE49-F238E27FC236}">
                <a16:creationId xmlns:a16="http://schemas.microsoft.com/office/drawing/2014/main" id="{2ABE2A89-7B53-F3AA-992C-F5FDFD47CDA2}"/>
              </a:ext>
              <a:ext uri="{C183D7F6-B498-43B3-948B-1728B52AA6E4}">
                <adec:decorative xmlns:adec="http://schemas.microsoft.com/office/drawing/2017/decorative" val="1"/>
              </a:ext>
            </a:extLst>
          </p:cNvPr>
          <p:cNvSpPr/>
          <p:nvPr userDrawn="1"/>
        </p:nvSpPr>
        <p:spPr>
          <a:xfrm rot="5400000" flipH="1">
            <a:off x="823702" y="308415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1" name="Isosceles Triangle 4">
            <a:extLst>
              <a:ext uri="{FF2B5EF4-FFF2-40B4-BE49-F238E27FC236}">
                <a16:creationId xmlns:a16="http://schemas.microsoft.com/office/drawing/2014/main" id="{DB265DE7-BDB8-455C-68D7-DD625535723F}"/>
              </a:ext>
              <a:ext uri="{C183D7F6-B498-43B3-948B-1728B52AA6E4}">
                <adec:decorative xmlns:adec="http://schemas.microsoft.com/office/drawing/2017/decorative" val="1"/>
              </a:ext>
            </a:extLst>
          </p:cNvPr>
          <p:cNvSpPr/>
          <p:nvPr userDrawn="1"/>
        </p:nvSpPr>
        <p:spPr>
          <a:xfrm rot="5400000" flipH="1">
            <a:off x="823702" y="3898663"/>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2" name="Isosceles Triangle 5">
            <a:extLst>
              <a:ext uri="{FF2B5EF4-FFF2-40B4-BE49-F238E27FC236}">
                <a16:creationId xmlns:a16="http://schemas.microsoft.com/office/drawing/2014/main" id="{CD5BD527-816C-E329-0634-ECEF4B25EFBF}"/>
              </a:ext>
              <a:ext uri="{C183D7F6-B498-43B3-948B-1728B52AA6E4}">
                <adec:decorative xmlns:adec="http://schemas.microsoft.com/office/drawing/2017/decorative" val="1"/>
              </a:ext>
            </a:extLst>
          </p:cNvPr>
          <p:cNvSpPr/>
          <p:nvPr userDrawn="1"/>
        </p:nvSpPr>
        <p:spPr>
          <a:xfrm rot="5400000" flipH="1">
            <a:off x="823702" y="4713176"/>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3" name="Isosceles Triangle 3">
            <a:extLst>
              <a:ext uri="{FF2B5EF4-FFF2-40B4-BE49-F238E27FC236}">
                <a16:creationId xmlns:a16="http://schemas.microsoft.com/office/drawing/2014/main" id="{3068113E-4A0A-6AB4-BD3C-E1CF8F28240F}"/>
              </a:ext>
              <a:ext uri="{C183D7F6-B498-43B3-948B-1728B52AA6E4}">
                <adec:decorative xmlns:adec="http://schemas.microsoft.com/office/drawing/2017/decorative" val="1"/>
              </a:ext>
            </a:extLst>
          </p:cNvPr>
          <p:cNvSpPr/>
          <p:nvPr userDrawn="1"/>
        </p:nvSpPr>
        <p:spPr>
          <a:xfrm rot="5400000" flipH="1">
            <a:off x="823702" y="552697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4" name="Isosceles Triangle 6">
            <a:extLst>
              <a:ext uri="{FF2B5EF4-FFF2-40B4-BE49-F238E27FC236}">
                <a16:creationId xmlns:a16="http://schemas.microsoft.com/office/drawing/2014/main" id="{1CD9FE95-F8A6-B6DC-2180-731FDE4996E8}"/>
              </a:ext>
              <a:ext uri="{C183D7F6-B498-43B3-948B-1728B52AA6E4}">
                <adec:decorative xmlns:adec="http://schemas.microsoft.com/office/drawing/2017/decorative" val="1"/>
              </a:ext>
            </a:extLst>
          </p:cNvPr>
          <p:cNvSpPr/>
          <p:nvPr userDrawn="1"/>
        </p:nvSpPr>
        <p:spPr>
          <a:xfrm rot="5400000" flipH="1">
            <a:off x="6456152" y="308415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15" name="Isosceles Triangle 7">
            <a:extLst>
              <a:ext uri="{FF2B5EF4-FFF2-40B4-BE49-F238E27FC236}">
                <a16:creationId xmlns:a16="http://schemas.microsoft.com/office/drawing/2014/main" id="{F7B347C0-3F8F-587A-5A99-49B8508015EE}"/>
              </a:ext>
              <a:ext uri="{C183D7F6-B498-43B3-948B-1728B52AA6E4}">
                <adec:decorative xmlns:adec="http://schemas.microsoft.com/office/drawing/2017/decorative" val="1"/>
              </a:ext>
            </a:extLst>
          </p:cNvPr>
          <p:cNvSpPr/>
          <p:nvPr userDrawn="1"/>
        </p:nvSpPr>
        <p:spPr>
          <a:xfrm rot="5400000" flipH="1">
            <a:off x="6456152" y="3898663"/>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16" name="Isosceles Triangle 8">
            <a:extLst>
              <a:ext uri="{FF2B5EF4-FFF2-40B4-BE49-F238E27FC236}">
                <a16:creationId xmlns:a16="http://schemas.microsoft.com/office/drawing/2014/main" id="{A37BF549-9163-2374-1589-671786ABE6F2}"/>
              </a:ext>
              <a:ext uri="{C183D7F6-B498-43B3-948B-1728B52AA6E4}">
                <adec:decorative xmlns:adec="http://schemas.microsoft.com/office/drawing/2017/decorative" val="1"/>
              </a:ext>
            </a:extLst>
          </p:cNvPr>
          <p:cNvSpPr/>
          <p:nvPr userDrawn="1"/>
        </p:nvSpPr>
        <p:spPr>
          <a:xfrm rot="5400000" flipH="1">
            <a:off x="6456152" y="4713176"/>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57415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44000" y="831919"/>
            <a:ext cx="10504000" cy="1554480"/>
          </a:xfrm>
        </p:spPr>
        <p:txBody>
          <a:bodyPr lIns="0" tIns="0" rIns="0" bIns="0" anchor="b">
            <a:noAutofit/>
          </a:bodyPr>
          <a:lstStyle>
            <a:lvl1pPr>
              <a:defRPr sz="3600" b="0" baseline="0"/>
            </a:lvl1pPr>
          </a:lstStyle>
          <a:p>
            <a:r>
              <a:rPr lang="en-US"/>
              <a:t>Click to edit Master title style</a:t>
            </a:r>
          </a:p>
        </p:txBody>
      </p:sp>
      <p:sp>
        <p:nvSpPr>
          <p:cNvPr id="17" name="Content Placeholder 16">
            <a:extLst>
              <a:ext uri="{FF2B5EF4-FFF2-40B4-BE49-F238E27FC236}">
                <a16:creationId xmlns:a16="http://schemas.microsoft.com/office/drawing/2014/main" id="{6F9358B1-1779-1D7A-CAE5-80DDD0129030}"/>
              </a:ext>
            </a:extLst>
          </p:cNvPr>
          <p:cNvSpPr>
            <a:spLocks noGrp="1"/>
          </p:cNvSpPr>
          <p:nvPr>
            <p:ph sz="quarter" idx="37"/>
          </p:nvPr>
        </p:nvSpPr>
        <p:spPr>
          <a:xfrm>
            <a:off x="844000" y="2576946"/>
            <a:ext cx="10504000" cy="338050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8623300" y="6526800"/>
            <a:ext cx="3568700"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2286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927933"/>
            <a:ext cx="10504000" cy="1135871"/>
          </a:xfrm>
        </p:spPr>
        <p:txBody>
          <a:bodyPr lIns="0" tIns="0" rIns="0" bIns="0">
            <a:noAutofit/>
          </a:bodyPr>
          <a:lstStyle>
            <a:lvl1pPr algn="ctr">
              <a:defRPr sz="3600" b="0" baseline="0"/>
            </a:lvl1pPr>
          </a:lstStyle>
          <a:p>
            <a:r>
              <a:rPr lang="en-US"/>
              <a:t>Click to edit Master title style</a:t>
            </a:r>
          </a:p>
        </p:txBody>
      </p:sp>
      <p:sp>
        <p:nvSpPr>
          <p:cNvPr id="8" name="Content Placeholder 16">
            <a:extLst>
              <a:ext uri="{FF2B5EF4-FFF2-40B4-BE49-F238E27FC236}">
                <a16:creationId xmlns:a16="http://schemas.microsoft.com/office/drawing/2014/main" id="{D4F14BC3-176C-CDF0-C810-02FE93F4EAEA}"/>
              </a:ext>
            </a:extLst>
          </p:cNvPr>
          <p:cNvSpPr>
            <a:spLocks noGrp="1"/>
          </p:cNvSpPr>
          <p:nvPr>
            <p:ph sz="quarter" idx="37"/>
          </p:nvPr>
        </p:nvSpPr>
        <p:spPr>
          <a:xfrm>
            <a:off x="844000" y="3269675"/>
            <a:ext cx="10504000" cy="2225963"/>
          </a:xfrm>
        </p:spPr>
        <p:txBody>
          <a:bodyPr>
            <a:normAutofit/>
          </a:bodyPr>
          <a:lstStyle>
            <a:lvl1pPr marL="0" indent="0" algn="l">
              <a:buNone/>
              <a:defRPr sz="1400"/>
            </a:lvl1pPr>
            <a:lvl2pPr marL="457200" indent="0" algn="l">
              <a:buNone/>
              <a:defRPr sz="1200"/>
            </a:lvl2pPr>
            <a:lvl3pPr marL="914400" indent="0" algn="l">
              <a:buNone/>
              <a:defRPr sz="1100"/>
            </a:lvl3pPr>
            <a:lvl4pPr marL="1371600" indent="0" algn="l">
              <a:buNone/>
              <a:defRPr sz="1050"/>
            </a:lvl4pPr>
            <a:lvl5pPr marL="1828800" indent="0" algn="l">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6DEE9CD0-B455-1E74-A596-42C0F0DC9D68}"/>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0" name="Freeform 17">
            <a:extLst>
              <a:ext uri="{FF2B5EF4-FFF2-40B4-BE49-F238E27FC236}">
                <a16:creationId xmlns:a16="http://schemas.microsoft.com/office/drawing/2014/main" id="{997C5841-2433-4CFD-F83F-66F81267789C}"/>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1" name="Freeform 17">
            <a:extLst>
              <a:ext uri="{FF2B5EF4-FFF2-40B4-BE49-F238E27FC236}">
                <a16:creationId xmlns:a16="http://schemas.microsoft.com/office/drawing/2014/main" id="{D005AF67-A3F8-DF0E-32A3-C7E02927F066}"/>
              </a:ext>
              <a:ext uri="{C183D7F6-B498-43B3-948B-1728B52AA6E4}">
                <adec:decorative xmlns:adec="http://schemas.microsoft.com/office/drawing/2017/decorative" val="1"/>
              </a:ext>
            </a:extLst>
          </p:cNvPr>
          <p:cNvSpPr/>
          <p:nvPr userDrawn="1"/>
        </p:nvSpPr>
        <p:spPr>
          <a:xfrm flipV="1">
            <a:off x="7768799"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73677A5F-52D4-84EF-29A7-B01CA17B30EC}"/>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4E9FFE13-EE87-DB0E-8151-61B9909D1367}"/>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2D4F95BB-898C-AAE1-9E7A-961BB037A01F}"/>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83116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item Lis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44" name="Picture Placeholder 43">
            <a:extLst>
              <a:ext uri="{FF2B5EF4-FFF2-40B4-BE49-F238E27FC236}">
                <a16:creationId xmlns:a16="http://schemas.microsoft.com/office/drawing/2014/main" id="{AE29EB26-1D80-20C5-521F-E816F9C96790}"/>
              </a:ext>
            </a:extLst>
          </p:cNvPr>
          <p:cNvSpPr>
            <a:spLocks noGrp="1"/>
          </p:cNvSpPr>
          <p:nvPr>
            <p:ph type="pic" sz="quarter" idx="39"/>
          </p:nvPr>
        </p:nvSpPr>
        <p:spPr>
          <a:xfrm>
            <a:off x="620968" y="2134688"/>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9" name="Text Placeholder 39">
            <a:extLst>
              <a:ext uri="{FF2B5EF4-FFF2-40B4-BE49-F238E27FC236}">
                <a16:creationId xmlns:a16="http://schemas.microsoft.com/office/drawing/2014/main" id="{0E9DDE4F-FFF8-270B-2AF8-4EC025D6150B}"/>
              </a:ext>
            </a:extLst>
          </p:cNvPr>
          <p:cNvSpPr>
            <a:spLocks noGrp="1"/>
          </p:cNvSpPr>
          <p:nvPr>
            <p:ph type="body" sz="quarter" idx="27"/>
          </p:nvPr>
        </p:nvSpPr>
        <p:spPr>
          <a:xfrm>
            <a:off x="2290761" y="2128094"/>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0" name="Text Placeholder 39">
            <a:extLst>
              <a:ext uri="{FF2B5EF4-FFF2-40B4-BE49-F238E27FC236}">
                <a16:creationId xmlns:a16="http://schemas.microsoft.com/office/drawing/2014/main" id="{B7605656-D055-D758-29DD-8EEAE0DBF858}"/>
              </a:ext>
            </a:extLst>
          </p:cNvPr>
          <p:cNvSpPr>
            <a:spLocks noGrp="1"/>
          </p:cNvSpPr>
          <p:nvPr>
            <p:ph type="body" sz="quarter" idx="32"/>
          </p:nvPr>
        </p:nvSpPr>
        <p:spPr>
          <a:xfrm>
            <a:off x="2290762" y="2832099"/>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6" name="Picture Placeholder 45">
            <a:extLst>
              <a:ext uri="{FF2B5EF4-FFF2-40B4-BE49-F238E27FC236}">
                <a16:creationId xmlns:a16="http://schemas.microsoft.com/office/drawing/2014/main" id="{16A975E9-F3A8-3D0E-CA59-63ACCEAEB30A}"/>
              </a:ext>
            </a:extLst>
          </p:cNvPr>
          <p:cNvSpPr>
            <a:spLocks noGrp="1"/>
          </p:cNvSpPr>
          <p:nvPr>
            <p:ph type="pic" sz="quarter" idx="41"/>
          </p:nvPr>
        </p:nvSpPr>
        <p:spPr>
          <a:xfrm>
            <a:off x="620968" y="398172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1" name="Text Placeholder 39">
            <a:extLst>
              <a:ext uri="{FF2B5EF4-FFF2-40B4-BE49-F238E27FC236}">
                <a16:creationId xmlns:a16="http://schemas.microsoft.com/office/drawing/2014/main" id="{53901006-BB12-378A-0E11-21C57A45C822}"/>
              </a:ext>
            </a:extLst>
          </p:cNvPr>
          <p:cNvSpPr>
            <a:spLocks noGrp="1"/>
          </p:cNvSpPr>
          <p:nvPr>
            <p:ph type="body" sz="quarter" idx="33"/>
          </p:nvPr>
        </p:nvSpPr>
        <p:spPr>
          <a:xfrm>
            <a:off x="2290761" y="3830353"/>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59F329F9-BEC3-EA24-8A49-5C9160DC33D4}"/>
              </a:ext>
            </a:extLst>
          </p:cNvPr>
          <p:cNvSpPr>
            <a:spLocks noGrp="1"/>
          </p:cNvSpPr>
          <p:nvPr>
            <p:ph type="body" sz="quarter" idx="34"/>
          </p:nvPr>
        </p:nvSpPr>
        <p:spPr>
          <a:xfrm>
            <a:off x="2290762" y="4533817"/>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5" name="Picture Placeholder 44">
            <a:extLst>
              <a:ext uri="{FF2B5EF4-FFF2-40B4-BE49-F238E27FC236}">
                <a16:creationId xmlns:a16="http://schemas.microsoft.com/office/drawing/2014/main" id="{5B925B15-F568-36DC-22ED-211CB7AD63D7}"/>
              </a:ext>
            </a:extLst>
          </p:cNvPr>
          <p:cNvSpPr>
            <a:spLocks noGrp="1"/>
          </p:cNvSpPr>
          <p:nvPr>
            <p:ph type="pic" sz="quarter" idx="40"/>
          </p:nvPr>
        </p:nvSpPr>
        <p:spPr>
          <a:xfrm>
            <a:off x="6195673" y="2134688"/>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3" name="Text Placeholder 39">
            <a:extLst>
              <a:ext uri="{FF2B5EF4-FFF2-40B4-BE49-F238E27FC236}">
                <a16:creationId xmlns:a16="http://schemas.microsoft.com/office/drawing/2014/main" id="{E6FF9244-D21F-466A-AE16-1348C9E56C2D}"/>
              </a:ext>
            </a:extLst>
          </p:cNvPr>
          <p:cNvSpPr>
            <a:spLocks noGrp="1"/>
          </p:cNvSpPr>
          <p:nvPr>
            <p:ph type="body" sz="quarter" idx="35"/>
          </p:nvPr>
        </p:nvSpPr>
        <p:spPr>
          <a:xfrm>
            <a:off x="7872639" y="2128094"/>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51DFE450-9F68-CCC7-3C92-0EEC176481FA}"/>
              </a:ext>
            </a:extLst>
          </p:cNvPr>
          <p:cNvSpPr>
            <a:spLocks noGrp="1"/>
          </p:cNvSpPr>
          <p:nvPr>
            <p:ph type="body" sz="quarter" idx="36"/>
          </p:nvPr>
        </p:nvSpPr>
        <p:spPr>
          <a:xfrm>
            <a:off x="7872639" y="2832099"/>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7" name="Picture Placeholder 46">
            <a:extLst>
              <a:ext uri="{FF2B5EF4-FFF2-40B4-BE49-F238E27FC236}">
                <a16:creationId xmlns:a16="http://schemas.microsoft.com/office/drawing/2014/main" id="{DCBEA689-8F12-3902-D23F-87070631610F}"/>
              </a:ext>
            </a:extLst>
          </p:cNvPr>
          <p:cNvSpPr>
            <a:spLocks noGrp="1"/>
          </p:cNvSpPr>
          <p:nvPr>
            <p:ph type="pic" sz="quarter" idx="42"/>
          </p:nvPr>
        </p:nvSpPr>
        <p:spPr>
          <a:xfrm>
            <a:off x="6195673" y="398172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5" name="Text Placeholder 39">
            <a:extLst>
              <a:ext uri="{FF2B5EF4-FFF2-40B4-BE49-F238E27FC236}">
                <a16:creationId xmlns:a16="http://schemas.microsoft.com/office/drawing/2014/main" id="{C730C6EB-298D-AB23-9E13-FD3F3E5BD194}"/>
              </a:ext>
            </a:extLst>
          </p:cNvPr>
          <p:cNvSpPr>
            <a:spLocks noGrp="1"/>
          </p:cNvSpPr>
          <p:nvPr>
            <p:ph type="body" sz="quarter" idx="37"/>
          </p:nvPr>
        </p:nvSpPr>
        <p:spPr>
          <a:xfrm>
            <a:off x="7872639" y="3830353"/>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F0B296A3-8D64-798F-327D-A86480FF9B11}"/>
              </a:ext>
            </a:extLst>
          </p:cNvPr>
          <p:cNvSpPr>
            <a:spLocks noGrp="1"/>
          </p:cNvSpPr>
          <p:nvPr>
            <p:ph type="body" sz="quarter" idx="38"/>
          </p:nvPr>
        </p:nvSpPr>
        <p:spPr>
          <a:xfrm>
            <a:off x="7872639" y="4533817"/>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1" name="Freeform 10">
            <a:extLst>
              <a:ext uri="{FF2B5EF4-FFF2-40B4-BE49-F238E27FC236}">
                <a16:creationId xmlns:a16="http://schemas.microsoft.com/office/drawing/2014/main" id="{8028A1A0-2083-B54D-21DA-8A3C0A17BD2C}"/>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BE6104D1-FC74-C850-B56F-797E7DAD6704}"/>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Date Placeholder 6">
            <a:extLst>
              <a:ext uri="{FF2B5EF4-FFF2-40B4-BE49-F238E27FC236}">
                <a16:creationId xmlns:a16="http://schemas.microsoft.com/office/drawing/2014/main" id="{27E9208E-6287-EB50-1A42-5A2F6EAA68D5}"/>
              </a:ext>
            </a:extLst>
          </p:cNvPr>
          <p:cNvSpPr>
            <a:spLocks noGrp="1"/>
          </p:cNvSpPr>
          <p:nvPr>
            <p:ph type="dt" sz="half" idx="43"/>
          </p:nvPr>
        </p:nvSpPr>
        <p:spPr/>
        <p:txBody>
          <a:bodyPr/>
          <a:lstStyle/>
          <a:p>
            <a:r>
              <a:rPr lang="en-US" altLang="zh-CN"/>
              <a:t>04/26/2025</a:t>
            </a:r>
          </a:p>
        </p:txBody>
      </p:sp>
      <p:sp>
        <p:nvSpPr>
          <p:cNvPr id="8" name="Footer Placeholder 7">
            <a:extLst>
              <a:ext uri="{FF2B5EF4-FFF2-40B4-BE49-F238E27FC236}">
                <a16:creationId xmlns:a16="http://schemas.microsoft.com/office/drawing/2014/main" id="{4964913F-C760-8FE0-0D76-379AC2F0C8D4}"/>
              </a:ext>
            </a:extLst>
          </p:cNvPr>
          <p:cNvSpPr>
            <a:spLocks noGrp="1"/>
          </p:cNvSpPr>
          <p:nvPr>
            <p:ph type="ftr" sz="quarter" idx="44"/>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7418C8A2-ADD2-4C06-7ADC-C57099693486}"/>
              </a:ext>
            </a:extLst>
          </p:cNvPr>
          <p:cNvSpPr>
            <a:spLocks noGrp="1"/>
          </p:cNvSpPr>
          <p:nvPr>
            <p:ph type="sldNum" sz="half" idx="45"/>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74128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item Lis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3" name="Text Placeholder 39">
            <a:extLst>
              <a:ext uri="{FF2B5EF4-FFF2-40B4-BE49-F238E27FC236}">
                <a16:creationId xmlns:a16="http://schemas.microsoft.com/office/drawing/2014/main" id="{C0705400-8797-96C0-007D-F6D3A9A85C5D}"/>
              </a:ext>
            </a:extLst>
          </p:cNvPr>
          <p:cNvSpPr>
            <a:spLocks noGrp="1"/>
          </p:cNvSpPr>
          <p:nvPr>
            <p:ph type="body" sz="quarter" idx="39"/>
          </p:nvPr>
        </p:nvSpPr>
        <p:spPr>
          <a:xfrm>
            <a:off x="1738206"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9531C913-70DD-3215-0F30-4EC72ADAFA18}"/>
              </a:ext>
            </a:extLst>
          </p:cNvPr>
          <p:cNvSpPr>
            <a:spLocks noGrp="1"/>
          </p:cNvSpPr>
          <p:nvPr>
            <p:ph type="body" sz="quarter" idx="32"/>
          </p:nvPr>
        </p:nvSpPr>
        <p:spPr>
          <a:xfrm>
            <a:off x="1738206"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09D48B16-D0CB-3DE5-2524-73B26CFE58FC}"/>
              </a:ext>
            </a:extLst>
          </p:cNvPr>
          <p:cNvSpPr>
            <a:spLocks noGrp="1"/>
          </p:cNvSpPr>
          <p:nvPr>
            <p:ph type="body" sz="quarter" idx="30"/>
          </p:nvPr>
        </p:nvSpPr>
        <p:spPr>
          <a:xfrm>
            <a:off x="1738206"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5" name="Text Placeholder 39">
            <a:extLst>
              <a:ext uri="{FF2B5EF4-FFF2-40B4-BE49-F238E27FC236}">
                <a16:creationId xmlns:a16="http://schemas.microsoft.com/office/drawing/2014/main" id="{FAE2A8CB-2F17-4170-22CC-EDE7625EBC46}"/>
              </a:ext>
            </a:extLst>
          </p:cNvPr>
          <p:cNvSpPr>
            <a:spLocks noGrp="1"/>
          </p:cNvSpPr>
          <p:nvPr>
            <p:ph type="body" sz="quarter" idx="33"/>
          </p:nvPr>
        </p:nvSpPr>
        <p:spPr>
          <a:xfrm>
            <a:off x="1738206"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1" name="Text Placeholder 39">
            <a:extLst>
              <a:ext uri="{FF2B5EF4-FFF2-40B4-BE49-F238E27FC236}">
                <a16:creationId xmlns:a16="http://schemas.microsoft.com/office/drawing/2014/main" id="{6AC7076C-4899-3FD5-5BAF-D4FBDDBA1E57}"/>
              </a:ext>
            </a:extLst>
          </p:cNvPr>
          <p:cNvSpPr>
            <a:spLocks noGrp="1"/>
          </p:cNvSpPr>
          <p:nvPr>
            <p:ph type="body" sz="quarter" idx="29"/>
          </p:nvPr>
        </p:nvSpPr>
        <p:spPr>
          <a:xfrm>
            <a:off x="6511651"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6E536C42-E1E8-7DD0-3D83-A2212A0E75EC}"/>
              </a:ext>
            </a:extLst>
          </p:cNvPr>
          <p:cNvSpPr>
            <a:spLocks noGrp="1"/>
          </p:cNvSpPr>
          <p:nvPr>
            <p:ph type="body" sz="quarter" idx="34"/>
          </p:nvPr>
        </p:nvSpPr>
        <p:spPr>
          <a:xfrm>
            <a:off x="6511651"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3" name="Text Placeholder 39">
            <a:extLst>
              <a:ext uri="{FF2B5EF4-FFF2-40B4-BE49-F238E27FC236}">
                <a16:creationId xmlns:a16="http://schemas.microsoft.com/office/drawing/2014/main" id="{27CF429B-C32F-6A7F-DEB3-3C9A12CD2B11}"/>
              </a:ext>
            </a:extLst>
          </p:cNvPr>
          <p:cNvSpPr>
            <a:spLocks noGrp="1"/>
          </p:cNvSpPr>
          <p:nvPr>
            <p:ph type="body" sz="quarter" idx="31"/>
          </p:nvPr>
        </p:nvSpPr>
        <p:spPr>
          <a:xfrm>
            <a:off x="6511651"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7" name="Text Placeholder 39">
            <a:extLst>
              <a:ext uri="{FF2B5EF4-FFF2-40B4-BE49-F238E27FC236}">
                <a16:creationId xmlns:a16="http://schemas.microsoft.com/office/drawing/2014/main" id="{56480702-AFBE-139B-E02B-E50B5F6B75CD}"/>
              </a:ext>
            </a:extLst>
          </p:cNvPr>
          <p:cNvSpPr>
            <a:spLocks noGrp="1"/>
          </p:cNvSpPr>
          <p:nvPr>
            <p:ph type="body" sz="quarter" idx="35"/>
          </p:nvPr>
        </p:nvSpPr>
        <p:spPr>
          <a:xfrm>
            <a:off x="6511651"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7" name="Freeform 10">
            <a:extLst>
              <a:ext uri="{FF2B5EF4-FFF2-40B4-BE49-F238E27FC236}">
                <a16:creationId xmlns:a16="http://schemas.microsoft.com/office/drawing/2014/main" id="{D4888504-5BF2-3499-7E28-49F0F0ECE7E1}"/>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283C4DB0-1484-674B-C4BF-ED0DEABCD890}"/>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64C1AF10-A183-01BB-6115-A12D3DDA7CB0}"/>
              </a:ext>
            </a:extLst>
          </p:cNvPr>
          <p:cNvSpPr>
            <a:spLocks noGrp="1"/>
          </p:cNvSpPr>
          <p:nvPr>
            <p:ph type="dt" sz="half" idx="36"/>
          </p:nvPr>
        </p:nvSpPr>
        <p:spPr/>
        <p:txBody>
          <a:bodyPr/>
          <a:lstStyle/>
          <a:p>
            <a:r>
              <a:rPr lang="en-US" altLang="zh-CN"/>
              <a:t>04/26/2025</a:t>
            </a:r>
          </a:p>
        </p:txBody>
      </p:sp>
      <p:sp>
        <p:nvSpPr>
          <p:cNvPr id="9" name="Footer Placeholder 8">
            <a:extLst>
              <a:ext uri="{FF2B5EF4-FFF2-40B4-BE49-F238E27FC236}">
                <a16:creationId xmlns:a16="http://schemas.microsoft.com/office/drawing/2014/main" id="{B55107F5-0C95-C95E-3DE4-4F082C58CB0A}"/>
              </a:ext>
            </a:extLst>
          </p:cNvPr>
          <p:cNvSpPr>
            <a:spLocks noGrp="1"/>
          </p:cNvSpPr>
          <p:nvPr>
            <p:ph type="ftr" sz="quarter" idx="37"/>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89E57D62-91BE-1391-42C8-DCAE0350D2ED}"/>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67249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item Lis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9" name="Text Placeholder 39">
            <a:extLst>
              <a:ext uri="{FF2B5EF4-FFF2-40B4-BE49-F238E27FC236}">
                <a16:creationId xmlns:a16="http://schemas.microsoft.com/office/drawing/2014/main" id="{319B232D-8F6E-1282-F2BE-AC9C8976C9DF}"/>
              </a:ext>
            </a:extLst>
          </p:cNvPr>
          <p:cNvSpPr>
            <a:spLocks noGrp="1"/>
          </p:cNvSpPr>
          <p:nvPr>
            <p:ph type="body" sz="quarter" idx="27"/>
          </p:nvPr>
        </p:nvSpPr>
        <p:spPr>
          <a:xfrm>
            <a:off x="1738206"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7DB1CE43-E037-6401-247E-159B332FDA71}"/>
              </a:ext>
            </a:extLst>
          </p:cNvPr>
          <p:cNvSpPr>
            <a:spLocks noGrp="1"/>
          </p:cNvSpPr>
          <p:nvPr>
            <p:ph type="body" sz="quarter" idx="32"/>
          </p:nvPr>
        </p:nvSpPr>
        <p:spPr>
          <a:xfrm>
            <a:off x="1738206"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A3416213-919E-24DE-C365-90D9085D51A9}"/>
              </a:ext>
            </a:extLst>
          </p:cNvPr>
          <p:cNvSpPr>
            <a:spLocks noGrp="1"/>
          </p:cNvSpPr>
          <p:nvPr>
            <p:ph type="body" sz="quarter" idx="30"/>
          </p:nvPr>
        </p:nvSpPr>
        <p:spPr>
          <a:xfrm>
            <a:off x="1738206"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2" name="Text Placeholder 39">
            <a:extLst>
              <a:ext uri="{FF2B5EF4-FFF2-40B4-BE49-F238E27FC236}">
                <a16:creationId xmlns:a16="http://schemas.microsoft.com/office/drawing/2014/main" id="{139F76CB-5B02-9D2E-B7BB-62399D7F80CE}"/>
              </a:ext>
            </a:extLst>
          </p:cNvPr>
          <p:cNvSpPr>
            <a:spLocks noGrp="1"/>
          </p:cNvSpPr>
          <p:nvPr>
            <p:ph type="body" sz="quarter" idx="33"/>
          </p:nvPr>
        </p:nvSpPr>
        <p:spPr>
          <a:xfrm>
            <a:off x="1738206"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3" name="Text Placeholder 39">
            <a:extLst>
              <a:ext uri="{FF2B5EF4-FFF2-40B4-BE49-F238E27FC236}">
                <a16:creationId xmlns:a16="http://schemas.microsoft.com/office/drawing/2014/main" id="{BFC9DB09-A4A3-9B58-9355-880BA59E439B}"/>
              </a:ext>
            </a:extLst>
          </p:cNvPr>
          <p:cNvSpPr>
            <a:spLocks noGrp="1"/>
          </p:cNvSpPr>
          <p:nvPr>
            <p:ph type="body" sz="quarter" idx="29"/>
          </p:nvPr>
        </p:nvSpPr>
        <p:spPr>
          <a:xfrm>
            <a:off x="6511651"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4" name="Text Placeholder 39">
            <a:extLst>
              <a:ext uri="{FF2B5EF4-FFF2-40B4-BE49-F238E27FC236}">
                <a16:creationId xmlns:a16="http://schemas.microsoft.com/office/drawing/2014/main" id="{DBC76A77-0ECD-CA22-8A1B-0ECF91250229}"/>
              </a:ext>
            </a:extLst>
          </p:cNvPr>
          <p:cNvSpPr>
            <a:spLocks noGrp="1"/>
          </p:cNvSpPr>
          <p:nvPr>
            <p:ph type="body" sz="quarter" idx="34"/>
          </p:nvPr>
        </p:nvSpPr>
        <p:spPr>
          <a:xfrm>
            <a:off x="6511651"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5" name="Text Placeholder 39">
            <a:extLst>
              <a:ext uri="{FF2B5EF4-FFF2-40B4-BE49-F238E27FC236}">
                <a16:creationId xmlns:a16="http://schemas.microsoft.com/office/drawing/2014/main" id="{F71E9DB5-D843-6B3D-3BAD-E7651125220D}"/>
              </a:ext>
            </a:extLst>
          </p:cNvPr>
          <p:cNvSpPr>
            <a:spLocks noGrp="1"/>
          </p:cNvSpPr>
          <p:nvPr>
            <p:ph type="body" sz="quarter" idx="31"/>
          </p:nvPr>
        </p:nvSpPr>
        <p:spPr>
          <a:xfrm>
            <a:off x="6511651"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6" name="Text Placeholder 39">
            <a:extLst>
              <a:ext uri="{FF2B5EF4-FFF2-40B4-BE49-F238E27FC236}">
                <a16:creationId xmlns:a16="http://schemas.microsoft.com/office/drawing/2014/main" id="{5C248BAC-71B5-BF85-E009-33F354AFB7D7}"/>
              </a:ext>
            </a:extLst>
          </p:cNvPr>
          <p:cNvSpPr>
            <a:spLocks noGrp="1"/>
          </p:cNvSpPr>
          <p:nvPr>
            <p:ph type="body" sz="quarter" idx="35"/>
          </p:nvPr>
        </p:nvSpPr>
        <p:spPr>
          <a:xfrm>
            <a:off x="6511651"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 name="Freeform 10">
            <a:extLst>
              <a:ext uri="{FF2B5EF4-FFF2-40B4-BE49-F238E27FC236}">
                <a16:creationId xmlns:a16="http://schemas.microsoft.com/office/drawing/2014/main" id="{22796B0F-CCA7-8447-3212-CDB33348DB93}"/>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8CB90B01-ED01-B0C9-CDE6-0C720EA5CE66}"/>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3B7B6323-AA62-9AB3-4E58-A7F096374EFE}"/>
              </a:ext>
            </a:extLst>
          </p:cNvPr>
          <p:cNvSpPr>
            <a:spLocks noGrp="1"/>
          </p:cNvSpPr>
          <p:nvPr>
            <p:ph type="dt" sz="half" idx="36"/>
          </p:nvPr>
        </p:nvSpPr>
        <p:spPr/>
        <p:txBody>
          <a:bodyPr/>
          <a:lstStyle/>
          <a:p>
            <a:r>
              <a:rPr lang="en-US" altLang="zh-CN"/>
              <a:t>04/26/2025</a:t>
            </a:r>
          </a:p>
        </p:txBody>
      </p:sp>
      <p:sp>
        <p:nvSpPr>
          <p:cNvPr id="9" name="Footer Placeholder 8">
            <a:extLst>
              <a:ext uri="{FF2B5EF4-FFF2-40B4-BE49-F238E27FC236}">
                <a16:creationId xmlns:a16="http://schemas.microsoft.com/office/drawing/2014/main" id="{F3EC33A8-AAF2-4445-4A95-1EC9F0A7C26C}"/>
              </a:ext>
            </a:extLst>
          </p:cNvPr>
          <p:cNvSpPr>
            <a:spLocks noGrp="1"/>
          </p:cNvSpPr>
          <p:nvPr>
            <p:ph type="ftr" sz="quarter" idx="37"/>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160A5821-03CF-FAB3-E0F8-31E7C6A711DC}"/>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57195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4-item List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l">
              <a:defRPr sz="3600" b="0" baseline="0"/>
            </a:lvl1pPr>
          </a:lstStyle>
          <a:p>
            <a:r>
              <a:rPr lang="en-US"/>
              <a:t>Click to edit Master title style</a:t>
            </a:r>
          </a:p>
        </p:txBody>
      </p:sp>
      <p:sp>
        <p:nvSpPr>
          <p:cNvPr id="35" name="Text Placeholder 39">
            <a:extLst>
              <a:ext uri="{FF2B5EF4-FFF2-40B4-BE49-F238E27FC236}">
                <a16:creationId xmlns:a16="http://schemas.microsoft.com/office/drawing/2014/main" id="{4D8384FB-9607-5904-4E6F-CCB737C494AA}"/>
              </a:ext>
            </a:extLst>
          </p:cNvPr>
          <p:cNvSpPr>
            <a:spLocks noGrp="1"/>
          </p:cNvSpPr>
          <p:nvPr>
            <p:ph type="body" sz="quarter" idx="27"/>
          </p:nvPr>
        </p:nvSpPr>
        <p:spPr>
          <a:xfrm>
            <a:off x="844001"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9" name="Text Placeholder 39">
            <a:extLst>
              <a:ext uri="{FF2B5EF4-FFF2-40B4-BE49-F238E27FC236}">
                <a16:creationId xmlns:a16="http://schemas.microsoft.com/office/drawing/2014/main" id="{2A7E139E-B9AB-0392-39EE-28A09E8444C2}"/>
              </a:ext>
            </a:extLst>
          </p:cNvPr>
          <p:cNvSpPr>
            <a:spLocks noGrp="1"/>
          </p:cNvSpPr>
          <p:nvPr>
            <p:ph type="body" sz="quarter" idx="32"/>
          </p:nvPr>
        </p:nvSpPr>
        <p:spPr>
          <a:xfrm>
            <a:off x="844001" y="2966508"/>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B0BDC9B8-24A7-44AD-8495-182E8B1655B0}"/>
              </a:ext>
            </a:extLst>
          </p:cNvPr>
          <p:cNvSpPr>
            <a:spLocks noGrp="1"/>
          </p:cNvSpPr>
          <p:nvPr>
            <p:ph type="body" sz="quarter" idx="28"/>
          </p:nvPr>
        </p:nvSpPr>
        <p:spPr>
          <a:xfrm>
            <a:off x="844000"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1" name="Text Placeholder 39">
            <a:extLst>
              <a:ext uri="{FF2B5EF4-FFF2-40B4-BE49-F238E27FC236}">
                <a16:creationId xmlns:a16="http://schemas.microsoft.com/office/drawing/2014/main" id="{DC206A83-4739-D487-A6BA-35D4426E6E0D}"/>
              </a:ext>
            </a:extLst>
          </p:cNvPr>
          <p:cNvSpPr>
            <a:spLocks noGrp="1"/>
          </p:cNvSpPr>
          <p:nvPr>
            <p:ph type="body" sz="quarter" idx="34"/>
          </p:nvPr>
        </p:nvSpPr>
        <p:spPr>
          <a:xfrm>
            <a:off x="844001" y="5061042"/>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7" name="Text Placeholder 39">
            <a:extLst>
              <a:ext uri="{FF2B5EF4-FFF2-40B4-BE49-F238E27FC236}">
                <a16:creationId xmlns:a16="http://schemas.microsoft.com/office/drawing/2014/main" id="{66359170-FD79-CAFA-9916-E21A3A92BD5B}"/>
              </a:ext>
            </a:extLst>
          </p:cNvPr>
          <p:cNvSpPr>
            <a:spLocks noGrp="1"/>
          </p:cNvSpPr>
          <p:nvPr>
            <p:ph type="body" sz="quarter" idx="29"/>
          </p:nvPr>
        </p:nvSpPr>
        <p:spPr>
          <a:xfrm>
            <a:off x="4306882"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0" name="Text Placeholder 39">
            <a:extLst>
              <a:ext uri="{FF2B5EF4-FFF2-40B4-BE49-F238E27FC236}">
                <a16:creationId xmlns:a16="http://schemas.microsoft.com/office/drawing/2014/main" id="{5C1430FC-B6F3-9BC9-30B5-FAFD54616A17}"/>
              </a:ext>
            </a:extLst>
          </p:cNvPr>
          <p:cNvSpPr>
            <a:spLocks noGrp="1"/>
          </p:cNvSpPr>
          <p:nvPr>
            <p:ph type="body" sz="quarter" idx="33"/>
          </p:nvPr>
        </p:nvSpPr>
        <p:spPr>
          <a:xfrm>
            <a:off x="4306883" y="2966508"/>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8" name="Text Placeholder 39">
            <a:extLst>
              <a:ext uri="{FF2B5EF4-FFF2-40B4-BE49-F238E27FC236}">
                <a16:creationId xmlns:a16="http://schemas.microsoft.com/office/drawing/2014/main" id="{4F44D502-6308-A795-D6C1-3DB60669026D}"/>
              </a:ext>
            </a:extLst>
          </p:cNvPr>
          <p:cNvSpPr>
            <a:spLocks noGrp="1"/>
          </p:cNvSpPr>
          <p:nvPr>
            <p:ph type="body" sz="quarter" idx="30"/>
          </p:nvPr>
        </p:nvSpPr>
        <p:spPr>
          <a:xfrm>
            <a:off x="4306882"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2" name="Text Placeholder 39">
            <a:extLst>
              <a:ext uri="{FF2B5EF4-FFF2-40B4-BE49-F238E27FC236}">
                <a16:creationId xmlns:a16="http://schemas.microsoft.com/office/drawing/2014/main" id="{D1910BB6-7EA9-DDE1-58D5-0201986AB1F5}"/>
              </a:ext>
            </a:extLst>
          </p:cNvPr>
          <p:cNvSpPr>
            <a:spLocks noGrp="1"/>
          </p:cNvSpPr>
          <p:nvPr>
            <p:ph type="body" sz="quarter" idx="35"/>
          </p:nvPr>
        </p:nvSpPr>
        <p:spPr>
          <a:xfrm>
            <a:off x="4306883" y="5061042"/>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Picture Placeholder 33">
            <a:extLst>
              <a:ext uri="{FF2B5EF4-FFF2-40B4-BE49-F238E27FC236}">
                <a16:creationId xmlns:a16="http://schemas.microsoft.com/office/drawing/2014/main" id="{C4B8DBED-31AE-D37E-5455-E86F35901D57}"/>
              </a:ext>
            </a:extLst>
          </p:cNvPr>
          <p:cNvSpPr>
            <a:spLocks noGrp="1"/>
          </p:cNvSpPr>
          <p:nvPr>
            <p:ph type="pic" sz="quarter" idx="21"/>
          </p:nvPr>
        </p:nvSpPr>
        <p:spPr>
          <a:xfrm>
            <a:off x="8093484" y="2457906"/>
            <a:ext cx="3171870"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a:p>
        </p:txBody>
      </p:sp>
      <p:sp>
        <p:nvSpPr>
          <p:cNvPr id="12" name="Freeform 10">
            <a:extLst>
              <a:ext uri="{FF2B5EF4-FFF2-40B4-BE49-F238E27FC236}">
                <a16:creationId xmlns:a16="http://schemas.microsoft.com/office/drawing/2014/main" id="{D8EE05DE-F7F2-F99C-AAED-46EA83619DDA}"/>
              </a:ext>
              <a:ext uri="{C183D7F6-B498-43B3-948B-1728B52AA6E4}">
                <adec:decorative xmlns:adec="http://schemas.microsoft.com/office/drawing/2017/decorative" val="1"/>
              </a:ext>
            </a:extLst>
          </p:cNvPr>
          <p:cNvSpPr/>
          <p:nvPr userDrawn="1"/>
        </p:nvSpPr>
        <p:spPr>
          <a:xfrm>
            <a:off x="0" y="6173664"/>
            <a:ext cx="844000" cy="684336"/>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Shape 6">
            <a:extLst>
              <a:ext uri="{FF2B5EF4-FFF2-40B4-BE49-F238E27FC236}">
                <a16:creationId xmlns:a16="http://schemas.microsoft.com/office/drawing/2014/main" id="{233F2A5A-610C-B2F7-6100-A84ADD610D51}"/>
              </a:ext>
              <a:ext uri="{C183D7F6-B498-43B3-948B-1728B52AA6E4}">
                <adec:decorative xmlns:adec="http://schemas.microsoft.com/office/drawing/2017/decorative" val="1"/>
              </a:ext>
            </a:extLst>
          </p:cNvPr>
          <p:cNvSpPr/>
          <p:nvPr userDrawn="1"/>
        </p:nvSpPr>
        <p:spPr>
          <a:xfrm>
            <a:off x="2" y="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1" name="Freeform 17">
            <a:extLst>
              <a:ext uri="{FF2B5EF4-FFF2-40B4-BE49-F238E27FC236}">
                <a16:creationId xmlns:a16="http://schemas.microsoft.com/office/drawing/2014/main" id="{E5334CDE-7D24-0D75-BE29-F8A0AD5ABCEB}"/>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6" name="Date Placeholder 5">
            <a:extLst>
              <a:ext uri="{FF2B5EF4-FFF2-40B4-BE49-F238E27FC236}">
                <a16:creationId xmlns:a16="http://schemas.microsoft.com/office/drawing/2014/main" id="{283E748E-2A62-5A6A-8869-6121839191C1}"/>
              </a:ext>
            </a:extLst>
          </p:cNvPr>
          <p:cNvSpPr>
            <a:spLocks noGrp="1"/>
          </p:cNvSpPr>
          <p:nvPr>
            <p:ph type="dt" sz="half" idx="36"/>
          </p:nvPr>
        </p:nvSpPr>
        <p:spPr/>
        <p:txBody>
          <a:bodyPr/>
          <a:lstStyle/>
          <a:p>
            <a:r>
              <a:rPr lang="en-US" altLang="zh-CN"/>
              <a:t>04/26/2025</a:t>
            </a:r>
          </a:p>
        </p:txBody>
      </p:sp>
      <p:sp>
        <p:nvSpPr>
          <p:cNvPr id="8" name="Footer Placeholder 7">
            <a:extLst>
              <a:ext uri="{FF2B5EF4-FFF2-40B4-BE49-F238E27FC236}">
                <a16:creationId xmlns:a16="http://schemas.microsoft.com/office/drawing/2014/main" id="{E10CBC7B-4E6B-1FC2-2AE1-99E5AB5F3009}"/>
              </a:ext>
            </a:extLst>
          </p:cNvPr>
          <p:cNvSpPr>
            <a:spLocks noGrp="1"/>
          </p:cNvSpPr>
          <p:nvPr>
            <p:ph type="ftr" sz="quarter" idx="37"/>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A394B536-ABE4-6709-EBB8-2B1714895A77}"/>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10297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item List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23" name="Picture Placeholder 22">
            <a:extLst>
              <a:ext uri="{FF2B5EF4-FFF2-40B4-BE49-F238E27FC236}">
                <a16:creationId xmlns:a16="http://schemas.microsoft.com/office/drawing/2014/main" id="{7C46EA94-6AFD-72DE-4BC0-9B723FFBD8A2}"/>
              </a:ext>
            </a:extLst>
          </p:cNvPr>
          <p:cNvSpPr>
            <a:spLocks noGrp="1"/>
          </p:cNvSpPr>
          <p:nvPr>
            <p:ph type="pic" sz="quarter" idx="39"/>
          </p:nvPr>
        </p:nvSpPr>
        <p:spPr>
          <a:xfrm>
            <a:off x="132233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7" name="Text Placeholder 39">
            <a:extLst>
              <a:ext uri="{FF2B5EF4-FFF2-40B4-BE49-F238E27FC236}">
                <a16:creationId xmlns:a16="http://schemas.microsoft.com/office/drawing/2014/main" id="{A243729E-794B-F3FC-2EE5-6E811EB57583}"/>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8" name="Text Placeholder 39">
            <a:extLst>
              <a:ext uri="{FF2B5EF4-FFF2-40B4-BE49-F238E27FC236}">
                <a16:creationId xmlns:a16="http://schemas.microsoft.com/office/drawing/2014/main" id="{E79D7EF1-E60A-43E0-B921-D0AC0A0F2A6C}"/>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4" name="Picture Placeholder 23">
            <a:extLst>
              <a:ext uri="{FF2B5EF4-FFF2-40B4-BE49-F238E27FC236}">
                <a16:creationId xmlns:a16="http://schemas.microsoft.com/office/drawing/2014/main" id="{83CF7262-358F-3843-FE94-E35896348E1E}"/>
              </a:ext>
            </a:extLst>
          </p:cNvPr>
          <p:cNvSpPr>
            <a:spLocks noGrp="1"/>
          </p:cNvSpPr>
          <p:nvPr>
            <p:ph type="pic" sz="quarter" idx="40"/>
          </p:nvPr>
        </p:nvSpPr>
        <p:spPr>
          <a:xfrm>
            <a:off x="4017396"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9" name="Text Placeholder 39">
            <a:extLst>
              <a:ext uri="{FF2B5EF4-FFF2-40B4-BE49-F238E27FC236}">
                <a16:creationId xmlns:a16="http://schemas.microsoft.com/office/drawing/2014/main" id="{6A6BDC5C-C94C-D669-C0A1-8046D94C9CEB}"/>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0" name="Text Placeholder 39">
            <a:extLst>
              <a:ext uri="{FF2B5EF4-FFF2-40B4-BE49-F238E27FC236}">
                <a16:creationId xmlns:a16="http://schemas.microsoft.com/office/drawing/2014/main" id="{EFBB2384-D5C2-76A5-54F8-D4975868185E}"/>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5" name="Picture Placeholder 24">
            <a:extLst>
              <a:ext uri="{FF2B5EF4-FFF2-40B4-BE49-F238E27FC236}">
                <a16:creationId xmlns:a16="http://schemas.microsoft.com/office/drawing/2014/main" id="{74F0AB46-B8F3-5FE8-7859-342D82B051DF}"/>
              </a:ext>
            </a:extLst>
          </p:cNvPr>
          <p:cNvSpPr>
            <a:spLocks noGrp="1"/>
          </p:cNvSpPr>
          <p:nvPr>
            <p:ph type="pic" sz="quarter" idx="41"/>
          </p:nvPr>
        </p:nvSpPr>
        <p:spPr>
          <a:xfrm>
            <a:off x="6723080"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1" name="Text Placeholder 39">
            <a:extLst>
              <a:ext uri="{FF2B5EF4-FFF2-40B4-BE49-F238E27FC236}">
                <a16:creationId xmlns:a16="http://schemas.microsoft.com/office/drawing/2014/main" id="{3FA7B3C5-2D24-52CE-FBFE-C6EAACA41E07}"/>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F8BBF672-0284-927B-49F1-92414840843B}"/>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6" name="Picture Placeholder 25">
            <a:extLst>
              <a:ext uri="{FF2B5EF4-FFF2-40B4-BE49-F238E27FC236}">
                <a16:creationId xmlns:a16="http://schemas.microsoft.com/office/drawing/2014/main" id="{5E473B2D-D5FC-0231-ACED-3B5D76DC20EF}"/>
              </a:ext>
            </a:extLst>
          </p:cNvPr>
          <p:cNvSpPr>
            <a:spLocks noGrp="1"/>
          </p:cNvSpPr>
          <p:nvPr>
            <p:ph type="pic" sz="quarter" idx="42"/>
          </p:nvPr>
        </p:nvSpPr>
        <p:spPr>
          <a:xfrm>
            <a:off x="942876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35" name="Text Placeholder 39">
            <a:extLst>
              <a:ext uri="{FF2B5EF4-FFF2-40B4-BE49-F238E27FC236}">
                <a16:creationId xmlns:a16="http://schemas.microsoft.com/office/drawing/2014/main" id="{F177614F-87ED-3516-10DB-3039AA6BC776}"/>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356691A8-4174-1932-EDAA-397B596ED22C}"/>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11292000" y="595800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0C36B4D5-453F-A6E6-2385-5EAAF52C7FCC}"/>
              </a:ext>
            </a:extLst>
          </p:cNvPr>
          <p:cNvSpPr>
            <a:spLocks noGrp="1"/>
          </p:cNvSpPr>
          <p:nvPr>
            <p:ph type="dt" sz="half" idx="49"/>
          </p:nvPr>
        </p:nvSpPr>
        <p:spPr/>
        <p:txBody>
          <a:bodyPr/>
          <a:lstStyle/>
          <a:p>
            <a:r>
              <a:rPr lang="en-US" altLang="zh-CN"/>
              <a:t>04/26/2025</a:t>
            </a:r>
          </a:p>
        </p:txBody>
      </p:sp>
      <p:sp>
        <p:nvSpPr>
          <p:cNvPr id="9" name="Footer Placeholder 8">
            <a:extLst>
              <a:ext uri="{FF2B5EF4-FFF2-40B4-BE49-F238E27FC236}">
                <a16:creationId xmlns:a16="http://schemas.microsoft.com/office/drawing/2014/main" id="{6AF55EF6-623E-84A9-8176-644E1FF87D13}"/>
              </a:ext>
            </a:extLst>
          </p:cNvPr>
          <p:cNvSpPr>
            <a:spLocks noGrp="1"/>
          </p:cNvSpPr>
          <p:nvPr>
            <p:ph type="ftr" sz="quarter" idx="5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7123EF00-8E89-3E0C-8654-5AFF3E936BA8}"/>
              </a:ext>
            </a:extLst>
          </p:cNvPr>
          <p:cNvSpPr>
            <a:spLocks noGrp="1"/>
          </p:cNvSpPr>
          <p:nvPr>
            <p:ph type="sldNum" sz="half" idx="5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7220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3-item Lists, Phot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8" name="Text Placeholder 39">
            <a:extLst>
              <a:ext uri="{FF2B5EF4-FFF2-40B4-BE49-F238E27FC236}">
                <a16:creationId xmlns:a16="http://schemas.microsoft.com/office/drawing/2014/main" id="{F414D2FC-8DED-1ACF-508C-2A0A9787B323}"/>
              </a:ext>
            </a:extLst>
          </p:cNvPr>
          <p:cNvSpPr>
            <a:spLocks noGrp="1"/>
          </p:cNvSpPr>
          <p:nvPr>
            <p:ph type="body" sz="quarter" idx="27"/>
          </p:nvPr>
        </p:nvSpPr>
        <p:spPr>
          <a:xfrm>
            <a:off x="1405952" y="2154648"/>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Text Placeholder 39">
            <a:extLst>
              <a:ext uri="{FF2B5EF4-FFF2-40B4-BE49-F238E27FC236}">
                <a16:creationId xmlns:a16="http://schemas.microsoft.com/office/drawing/2014/main" id="{DFE930CB-82E2-EBCE-A8BD-BDC03B8F12A1}"/>
              </a:ext>
            </a:extLst>
          </p:cNvPr>
          <p:cNvSpPr>
            <a:spLocks noGrp="1"/>
          </p:cNvSpPr>
          <p:nvPr>
            <p:ph type="body" sz="quarter" idx="32"/>
          </p:nvPr>
        </p:nvSpPr>
        <p:spPr>
          <a:xfrm>
            <a:off x="1405954" y="2874105"/>
            <a:ext cx="3838000" cy="131300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2" name="Text Placeholder 39">
            <a:extLst>
              <a:ext uri="{FF2B5EF4-FFF2-40B4-BE49-F238E27FC236}">
                <a16:creationId xmlns:a16="http://schemas.microsoft.com/office/drawing/2014/main" id="{45AEDC33-87C5-CE28-FB7A-01BDD70379F2}"/>
              </a:ext>
            </a:extLst>
          </p:cNvPr>
          <p:cNvSpPr>
            <a:spLocks noGrp="1"/>
          </p:cNvSpPr>
          <p:nvPr>
            <p:ph type="body" sz="quarter" idx="35"/>
          </p:nvPr>
        </p:nvSpPr>
        <p:spPr>
          <a:xfrm>
            <a:off x="1405954" y="4326807"/>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3" name="Text Placeholder 39">
            <a:extLst>
              <a:ext uri="{FF2B5EF4-FFF2-40B4-BE49-F238E27FC236}">
                <a16:creationId xmlns:a16="http://schemas.microsoft.com/office/drawing/2014/main" id="{8F56F372-7735-E287-9377-D1E529646F59}"/>
              </a:ext>
            </a:extLst>
          </p:cNvPr>
          <p:cNvSpPr>
            <a:spLocks noGrp="1"/>
          </p:cNvSpPr>
          <p:nvPr>
            <p:ph type="body" sz="quarter" idx="36"/>
          </p:nvPr>
        </p:nvSpPr>
        <p:spPr>
          <a:xfrm>
            <a:off x="1405954" y="5046264"/>
            <a:ext cx="3838000" cy="131300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ABFA4713-481D-49E5-E182-F16C38EAC778}"/>
              </a:ext>
            </a:extLst>
          </p:cNvPr>
          <p:cNvSpPr>
            <a:spLocks noGrp="1"/>
          </p:cNvSpPr>
          <p:nvPr>
            <p:ph type="body" sz="quarter" idx="33"/>
          </p:nvPr>
        </p:nvSpPr>
        <p:spPr>
          <a:xfrm>
            <a:off x="6855395" y="2154648"/>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99D20002-2810-EE61-409A-623B78526836}"/>
              </a:ext>
            </a:extLst>
          </p:cNvPr>
          <p:cNvSpPr>
            <a:spLocks noGrp="1"/>
          </p:cNvSpPr>
          <p:nvPr>
            <p:ph type="body" sz="quarter" idx="34"/>
          </p:nvPr>
        </p:nvSpPr>
        <p:spPr>
          <a:xfrm>
            <a:off x="6855395" y="2874105"/>
            <a:ext cx="3838000" cy="131300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7" name="Picture Placeholder 26">
            <a:extLst>
              <a:ext uri="{FF2B5EF4-FFF2-40B4-BE49-F238E27FC236}">
                <a16:creationId xmlns:a16="http://schemas.microsoft.com/office/drawing/2014/main" id="{9DD21710-02F7-733A-65EB-77E95DB1EAB6}"/>
              </a:ext>
            </a:extLst>
          </p:cNvPr>
          <p:cNvSpPr>
            <a:spLocks noGrp="1"/>
          </p:cNvSpPr>
          <p:nvPr>
            <p:ph type="pic" sz="quarter" idx="37"/>
          </p:nvPr>
        </p:nvSpPr>
        <p:spPr>
          <a:xfrm>
            <a:off x="6855393" y="4443647"/>
            <a:ext cx="3930649" cy="1778549"/>
          </a:xfrm>
          <a:custGeom>
            <a:avLst/>
            <a:gdLst>
              <a:gd name="connsiteX0" fmla="*/ 0 w 3930649"/>
              <a:gd name="connsiteY0" fmla="*/ 0 h 1778549"/>
              <a:gd name="connsiteX1" fmla="*/ 3930649 w 3930649"/>
              <a:gd name="connsiteY1" fmla="*/ 0 h 1778549"/>
              <a:gd name="connsiteX2" fmla="*/ 3930649 w 3930649"/>
              <a:gd name="connsiteY2" fmla="*/ 1778549 h 1778549"/>
              <a:gd name="connsiteX3" fmla="*/ 0 w 3930649"/>
              <a:gd name="connsiteY3" fmla="*/ 1778549 h 1778549"/>
            </a:gdLst>
            <a:ahLst/>
            <a:cxnLst>
              <a:cxn ang="0">
                <a:pos x="connsiteX0" y="connsiteY0"/>
              </a:cxn>
              <a:cxn ang="0">
                <a:pos x="connsiteX1" y="connsiteY1"/>
              </a:cxn>
              <a:cxn ang="0">
                <a:pos x="connsiteX2" y="connsiteY2"/>
              </a:cxn>
              <a:cxn ang="0">
                <a:pos x="connsiteX3" y="connsiteY3"/>
              </a:cxn>
            </a:cxnLst>
            <a:rect l="l" t="t" r="r" b="b"/>
            <a:pathLst>
              <a:path w="3930649" h="1778549">
                <a:moveTo>
                  <a:pt x="0" y="0"/>
                </a:moveTo>
                <a:lnTo>
                  <a:pt x="3930649" y="0"/>
                </a:lnTo>
                <a:lnTo>
                  <a:pt x="3930649" y="1778549"/>
                </a:lnTo>
                <a:lnTo>
                  <a:pt x="0" y="1778549"/>
                </a:lnTo>
                <a:close/>
              </a:path>
            </a:pathLst>
          </a:custGeom>
        </p:spPr>
        <p:txBody>
          <a:bodyPr wrap="square">
            <a:noAutofit/>
          </a:bodyPr>
          <a:lstStyle/>
          <a:p>
            <a:endParaRPr lang="en-US"/>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595800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11292000" y="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BF49EAC9-AC82-F9DD-E2C4-B40F4877BEE8}"/>
              </a:ext>
            </a:extLst>
          </p:cNvPr>
          <p:cNvSpPr>
            <a:spLocks noGrp="1"/>
          </p:cNvSpPr>
          <p:nvPr>
            <p:ph type="dt" sz="half" idx="38"/>
          </p:nvPr>
        </p:nvSpPr>
        <p:spPr/>
        <p:txBody>
          <a:bodyPr/>
          <a:lstStyle/>
          <a:p>
            <a:r>
              <a:rPr lang="en-US" altLang="zh-CN"/>
              <a:t>04/26/2025</a:t>
            </a:r>
          </a:p>
        </p:txBody>
      </p:sp>
      <p:sp>
        <p:nvSpPr>
          <p:cNvPr id="9" name="Footer Placeholder 8">
            <a:extLst>
              <a:ext uri="{FF2B5EF4-FFF2-40B4-BE49-F238E27FC236}">
                <a16:creationId xmlns:a16="http://schemas.microsoft.com/office/drawing/2014/main" id="{73E71126-375B-BBFF-8783-D41C61864E2B}"/>
              </a:ext>
            </a:extLst>
          </p:cNvPr>
          <p:cNvSpPr>
            <a:spLocks noGrp="1"/>
          </p:cNvSpPr>
          <p:nvPr>
            <p:ph type="ftr" sz="quarter" idx="39"/>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B31CDE54-93FD-1D9C-35AF-6DE8ED74719A}"/>
              </a:ext>
            </a:extLst>
          </p:cNvPr>
          <p:cNvSpPr>
            <a:spLocks noGrp="1"/>
          </p:cNvSpPr>
          <p:nvPr>
            <p:ph type="sldNum" sz="half" idx="40"/>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3111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4-item Lists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l">
              <a:defRPr sz="3600" b="0" baseline="0"/>
            </a:lvl1pPr>
          </a:lstStyle>
          <a:p>
            <a:r>
              <a:rPr lang="en-US"/>
              <a:t>Click to edit Master title style</a:t>
            </a:r>
          </a:p>
        </p:txBody>
      </p:sp>
      <p:sp>
        <p:nvSpPr>
          <p:cNvPr id="6" name="Text Placeholder 39">
            <a:extLst>
              <a:ext uri="{FF2B5EF4-FFF2-40B4-BE49-F238E27FC236}">
                <a16:creationId xmlns:a16="http://schemas.microsoft.com/office/drawing/2014/main" id="{0CDB7728-FEF6-A8C0-F28F-5A2A5044E626}"/>
              </a:ext>
            </a:extLst>
          </p:cNvPr>
          <p:cNvSpPr>
            <a:spLocks noGrp="1"/>
          </p:cNvSpPr>
          <p:nvPr>
            <p:ph type="body" sz="quarter" idx="27"/>
          </p:nvPr>
        </p:nvSpPr>
        <p:spPr>
          <a:xfrm>
            <a:off x="844001"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3" name="Text Placeholder 39">
            <a:extLst>
              <a:ext uri="{FF2B5EF4-FFF2-40B4-BE49-F238E27FC236}">
                <a16:creationId xmlns:a16="http://schemas.microsoft.com/office/drawing/2014/main" id="{49EE54AB-450B-722E-CF2E-43CD14D88051}"/>
              </a:ext>
            </a:extLst>
          </p:cNvPr>
          <p:cNvSpPr>
            <a:spLocks noGrp="1"/>
          </p:cNvSpPr>
          <p:nvPr>
            <p:ph type="body" sz="quarter" idx="32"/>
          </p:nvPr>
        </p:nvSpPr>
        <p:spPr>
          <a:xfrm>
            <a:off x="844001" y="2966508"/>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Text Placeholder 39">
            <a:extLst>
              <a:ext uri="{FF2B5EF4-FFF2-40B4-BE49-F238E27FC236}">
                <a16:creationId xmlns:a16="http://schemas.microsoft.com/office/drawing/2014/main" id="{E63A3898-F5B7-2B81-0A78-86E32E879712}"/>
              </a:ext>
            </a:extLst>
          </p:cNvPr>
          <p:cNvSpPr>
            <a:spLocks noGrp="1"/>
          </p:cNvSpPr>
          <p:nvPr>
            <p:ph type="body" sz="quarter" idx="28"/>
          </p:nvPr>
        </p:nvSpPr>
        <p:spPr>
          <a:xfrm>
            <a:off x="844000"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5" name="Text Placeholder 39">
            <a:extLst>
              <a:ext uri="{FF2B5EF4-FFF2-40B4-BE49-F238E27FC236}">
                <a16:creationId xmlns:a16="http://schemas.microsoft.com/office/drawing/2014/main" id="{BD7576FA-6EF0-5AA4-B90A-63BF2165D966}"/>
              </a:ext>
            </a:extLst>
          </p:cNvPr>
          <p:cNvSpPr>
            <a:spLocks noGrp="1"/>
          </p:cNvSpPr>
          <p:nvPr>
            <p:ph type="body" sz="quarter" idx="34"/>
          </p:nvPr>
        </p:nvSpPr>
        <p:spPr>
          <a:xfrm>
            <a:off x="844001" y="5061042"/>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C323A180-A98F-AC1A-DCC2-E759F8459258}"/>
              </a:ext>
            </a:extLst>
          </p:cNvPr>
          <p:cNvSpPr>
            <a:spLocks noGrp="1"/>
          </p:cNvSpPr>
          <p:nvPr>
            <p:ph type="body" sz="quarter" idx="29"/>
          </p:nvPr>
        </p:nvSpPr>
        <p:spPr>
          <a:xfrm>
            <a:off x="4306882"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7" name="Text Placeholder 39">
            <a:extLst>
              <a:ext uri="{FF2B5EF4-FFF2-40B4-BE49-F238E27FC236}">
                <a16:creationId xmlns:a16="http://schemas.microsoft.com/office/drawing/2014/main" id="{2E36B47F-54DF-FD45-C142-8BDBF1EA313E}"/>
              </a:ext>
            </a:extLst>
          </p:cNvPr>
          <p:cNvSpPr>
            <a:spLocks noGrp="1"/>
          </p:cNvSpPr>
          <p:nvPr>
            <p:ph type="body" sz="quarter" idx="33"/>
          </p:nvPr>
        </p:nvSpPr>
        <p:spPr>
          <a:xfrm>
            <a:off x="4306883" y="2966508"/>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8" name="Text Placeholder 39">
            <a:extLst>
              <a:ext uri="{FF2B5EF4-FFF2-40B4-BE49-F238E27FC236}">
                <a16:creationId xmlns:a16="http://schemas.microsoft.com/office/drawing/2014/main" id="{A0B55E9E-7E9A-93B7-43B9-7B34C2532CB3}"/>
              </a:ext>
            </a:extLst>
          </p:cNvPr>
          <p:cNvSpPr>
            <a:spLocks noGrp="1"/>
          </p:cNvSpPr>
          <p:nvPr>
            <p:ph type="body" sz="quarter" idx="30"/>
          </p:nvPr>
        </p:nvSpPr>
        <p:spPr>
          <a:xfrm>
            <a:off x="4306882"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Text Placeholder 39">
            <a:extLst>
              <a:ext uri="{FF2B5EF4-FFF2-40B4-BE49-F238E27FC236}">
                <a16:creationId xmlns:a16="http://schemas.microsoft.com/office/drawing/2014/main" id="{8E7E6D19-929F-FDF7-959E-32298D8173AA}"/>
              </a:ext>
            </a:extLst>
          </p:cNvPr>
          <p:cNvSpPr>
            <a:spLocks noGrp="1"/>
          </p:cNvSpPr>
          <p:nvPr>
            <p:ph type="body" sz="quarter" idx="35"/>
          </p:nvPr>
        </p:nvSpPr>
        <p:spPr>
          <a:xfrm>
            <a:off x="4306883" y="5061042"/>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Picture Placeholder 19">
            <a:extLst>
              <a:ext uri="{FF2B5EF4-FFF2-40B4-BE49-F238E27FC236}">
                <a16:creationId xmlns:a16="http://schemas.microsoft.com/office/drawing/2014/main" id="{CFBF3E1B-B374-E67A-B307-E7808463B102}"/>
              </a:ext>
            </a:extLst>
          </p:cNvPr>
          <p:cNvSpPr>
            <a:spLocks noGrp="1"/>
          </p:cNvSpPr>
          <p:nvPr>
            <p:ph type="pic" sz="quarter" idx="21"/>
          </p:nvPr>
        </p:nvSpPr>
        <p:spPr>
          <a:xfrm>
            <a:off x="8093484" y="2457906"/>
            <a:ext cx="3171870"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a:p>
        </p:txBody>
      </p:sp>
      <p:sp>
        <p:nvSpPr>
          <p:cNvPr id="7" name="Freeform 17">
            <a:extLst>
              <a:ext uri="{FF2B5EF4-FFF2-40B4-BE49-F238E27FC236}">
                <a16:creationId xmlns:a16="http://schemas.microsoft.com/office/drawing/2014/main" id="{6DDC3130-A3C3-7AE6-BC41-5676558A9297}"/>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1" name="Freeform: Shape 10">
            <a:extLst>
              <a:ext uri="{FF2B5EF4-FFF2-40B4-BE49-F238E27FC236}">
                <a16:creationId xmlns:a16="http://schemas.microsoft.com/office/drawing/2014/main" id="{B09B643E-CE5D-1852-BB2C-C13807CF7F52}"/>
              </a:ext>
              <a:ext uri="{C183D7F6-B498-43B3-948B-1728B52AA6E4}">
                <adec:decorative xmlns:adec="http://schemas.microsoft.com/office/drawing/2017/decorative" val="1"/>
              </a:ext>
            </a:extLst>
          </p:cNvPr>
          <p:cNvSpPr/>
          <p:nvPr userDrawn="1"/>
        </p:nvSpPr>
        <p:spPr>
          <a:xfrm>
            <a:off x="2" y="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2" name="Freeform 17">
            <a:extLst>
              <a:ext uri="{FF2B5EF4-FFF2-40B4-BE49-F238E27FC236}">
                <a16:creationId xmlns:a16="http://schemas.microsoft.com/office/drawing/2014/main" id="{6C9DB915-08DF-0AC5-9A2A-F401116E05C8}"/>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Date Placeholder 8">
            <a:extLst>
              <a:ext uri="{FF2B5EF4-FFF2-40B4-BE49-F238E27FC236}">
                <a16:creationId xmlns:a16="http://schemas.microsoft.com/office/drawing/2014/main" id="{79D6E9F3-F603-7F3B-A0F8-9EECCC65B573}"/>
              </a:ext>
            </a:extLst>
          </p:cNvPr>
          <p:cNvSpPr>
            <a:spLocks noGrp="1"/>
          </p:cNvSpPr>
          <p:nvPr>
            <p:ph type="dt" sz="half" idx="36"/>
          </p:nvPr>
        </p:nvSpPr>
        <p:spPr/>
        <p:txBody>
          <a:bodyPr/>
          <a:lstStyle/>
          <a:p>
            <a:r>
              <a:rPr lang="en-US" altLang="zh-CN"/>
              <a:t>04/26/2025</a:t>
            </a:r>
          </a:p>
        </p:txBody>
      </p:sp>
      <p:sp>
        <p:nvSpPr>
          <p:cNvPr id="10" name="Footer Placeholder 9">
            <a:extLst>
              <a:ext uri="{FF2B5EF4-FFF2-40B4-BE49-F238E27FC236}">
                <a16:creationId xmlns:a16="http://schemas.microsoft.com/office/drawing/2014/main" id="{53F5DB2C-485D-D8D2-8C1F-E4EA8040EE7C}"/>
              </a:ext>
            </a:extLst>
          </p:cNvPr>
          <p:cNvSpPr>
            <a:spLocks noGrp="1"/>
          </p:cNvSpPr>
          <p:nvPr>
            <p:ph type="ftr" sz="quarter" idx="37"/>
          </p:nvPr>
        </p:nvSpPr>
        <p:spPr/>
        <p:txBody>
          <a:bodyPr/>
          <a:lstStyle/>
          <a:p>
            <a:r>
              <a:rPr lang="en-US" altLang="zh-CN"/>
              <a:t>Sample Footer Text</a:t>
            </a:r>
          </a:p>
        </p:txBody>
      </p:sp>
      <p:sp>
        <p:nvSpPr>
          <p:cNvPr id="21" name="Slide Number Placeholder 20">
            <a:extLst>
              <a:ext uri="{FF2B5EF4-FFF2-40B4-BE49-F238E27FC236}">
                <a16:creationId xmlns:a16="http://schemas.microsoft.com/office/drawing/2014/main" id="{55A11E9E-D44F-E555-A2BB-14D6FE777822}"/>
              </a:ext>
            </a:extLst>
          </p:cNvPr>
          <p:cNvSpPr>
            <a:spLocks noGrp="1"/>
          </p:cNvSpPr>
          <p:nvPr>
            <p:ph type="sldNum" sz="half" idx="38"/>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7943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lIns="0" tIns="0" rIns="0" bIns="0" anchor="b">
            <a:noAutofit/>
          </a:bodyPr>
          <a:lstStyle>
            <a:lvl1pPr algn="l">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7" y="4617138"/>
            <a:ext cx="7835927" cy="1313762"/>
          </a:xfrm>
        </p:spPr>
        <p:txBody>
          <a:bodyPr lIns="0" tIns="0" rIns="0" bIns="0" anchor="t">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Content Placeholder 10">
            <a:extLst>
              <a:ext uri="{FF2B5EF4-FFF2-40B4-BE49-F238E27FC236}">
                <a16:creationId xmlns:a16="http://schemas.microsoft.com/office/drawing/2014/main" id="{BF866237-3EC3-0269-92E0-80E4D6E11C96}"/>
              </a:ext>
            </a:extLst>
          </p:cNvPr>
          <p:cNvSpPr>
            <a:spLocks noGrp="1"/>
          </p:cNvSpPr>
          <p:nvPr>
            <p:ph sz="quarter" idx="13" hasCustomPrompt="1"/>
          </p:nvPr>
        </p:nvSpPr>
        <p:spPr>
          <a:xfrm>
            <a:off x="657225" y="6076543"/>
            <a:ext cx="2155825" cy="305614"/>
          </a:xfrm>
        </p:spPr>
        <p:txBody>
          <a:bodyPr lIns="0" tIns="0" rIns="0" bIns="0" anchor="b">
            <a:noAutofit/>
          </a:bodyPr>
          <a:lstStyle>
            <a:lvl1pPr marL="0" indent="0">
              <a:spcBef>
                <a:spcPts val="0"/>
              </a:spcBef>
              <a:buNone/>
              <a:defRPr sz="1600"/>
            </a:lvl1pPr>
          </a:lstStyle>
          <a:p>
            <a:pPr lvl="0"/>
            <a:r>
              <a:rPr lang="en-US"/>
              <a:t>Presenter Name</a:t>
            </a:r>
          </a:p>
        </p:txBody>
      </p:sp>
      <p:sp>
        <p:nvSpPr>
          <p:cNvPr id="9" name="Freeform 10">
            <a:extLst>
              <a:ext uri="{FF2B5EF4-FFF2-40B4-BE49-F238E27FC236}">
                <a16:creationId xmlns:a16="http://schemas.microsoft.com/office/drawing/2014/main" id="{C97D63AA-10AF-817C-3FA8-C3C3CD7F0F84}"/>
              </a:ext>
              <a:ext uri="{C183D7F6-B498-43B3-948B-1728B52AA6E4}">
                <adec:decorative xmlns:adec="http://schemas.microsoft.com/office/drawing/2017/decorative" val="1"/>
              </a:ext>
            </a:extLst>
          </p:cNvPr>
          <p:cNvSpPr/>
          <p:nvPr userDrawn="1"/>
        </p:nvSpPr>
        <p:spPr>
          <a:xfrm rot="5400000">
            <a:off x="-664664" y="3164196"/>
            <a:ext cx="1947336" cy="6180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Freeform 10">
            <a:extLst>
              <a:ext uri="{FF2B5EF4-FFF2-40B4-BE49-F238E27FC236}">
                <a16:creationId xmlns:a16="http://schemas.microsoft.com/office/drawing/2014/main" id="{40785FC4-EF47-6A5D-4541-E3290578319B}"/>
              </a:ext>
              <a:ext uri="{C183D7F6-B498-43B3-948B-1728B52AA6E4}">
                <adec:decorative xmlns:adec="http://schemas.microsoft.com/office/drawing/2017/decorative" val="1"/>
              </a:ext>
            </a:extLst>
          </p:cNvPr>
          <p:cNvSpPr/>
          <p:nvPr userDrawn="1"/>
        </p:nvSpPr>
        <p:spPr>
          <a:xfrm>
            <a:off x="0" y="0"/>
            <a:ext cx="1947336" cy="6180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5">
            <a:extLst>
              <a:ext uri="{FF2B5EF4-FFF2-40B4-BE49-F238E27FC236}">
                <a16:creationId xmlns:a16="http://schemas.microsoft.com/office/drawing/2014/main" id="{D0429B91-8BA2-60E1-F6A1-5A2359A9BA50}"/>
              </a:ext>
              <a:ext uri="{C183D7F6-B498-43B3-948B-1728B52AA6E4}">
                <adec:decorative xmlns:adec="http://schemas.microsoft.com/office/drawing/2017/decorative" val="1"/>
              </a:ext>
            </a:extLst>
          </p:cNvPr>
          <p:cNvSpPr/>
          <p:nvPr userDrawn="1"/>
        </p:nvSpPr>
        <p:spPr>
          <a:xfrm>
            <a:off x="8791576" y="0"/>
            <a:ext cx="3400423"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9C161778-1D47-03FB-2618-74C2B6261BF3}"/>
              </a:ext>
            </a:extLst>
          </p:cNvPr>
          <p:cNvSpPr>
            <a:spLocks noGrp="1"/>
          </p:cNvSpPr>
          <p:nvPr>
            <p:ph type="dt" sz="half" idx="14"/>
          </p:nvPr>
        </p:nvSpPr>
        <p:spPr/>
        <p:txBody>
          <a:bodyPr/>
          <a:lstStyle/>
          <a:p>
            <a:r>
              <a:rPr lang="en-US" altLang="zh-CN"/>
              <a:t>04/26/2025</a:t>
            </a:r>
          </a:p>
        </p:txBody>
      </p:sp>
      <p:sp>
        <p:nvSpPr>
          <p:cNvPr id="12" name="Footer Placeholder 11">
            <a:extLst>
              <a:ext uri="{FF2B5EF4-FFF2-40B4-BE49-F238E27FC236}">
                <a16:creationId xmlns:a16="http://schemas.microsoft.com/office/drawing/2014/main" id="{CB1058D4-5B1B-F17E-835A-97462D0DF265}"/>
              </a:ext>
            </a:extLst>
          </p:cNvPr>
          <p:cNvSpPr>
            <a:spLocks noGrp="1"/>
          </p:cNvSpPr>
          <p:nvPr>
            <p:ph type="ftr" sz="quarter" idx="15"/>
          </p:nvPr>
        </p:nvSpPr>
        <p:spPr/>
        <p:txBody>
          <a:bodyPr/>
          <a:lstStyle/>
          <a:p>
            <a:r>
              <a:rPr lang="en-US" altLang="zh-CN"/>
              <a:t>Sample Footer Text</a:t>
            </a:r>
          </a:p>
        </p:txBody>
      </p:sp>
      <p:sp>
        <p:nvSpPr>
          <p:cNvPr id="13" name="Slide Number Placeholder 12">
            <a:extLst>
              <a:ext uri="{FF2B5EF4-FFF2-40B4-BE49-F238E27FC236}">
                <a16:creationId xmlns:a16="http://schemas.microsoft.com/office/drawing/2014/main" id="{6910C1ED-0F4E-7284-E1D0-5D5DCFA95E9D}"/>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3943953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item Lists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E4376F32-4FB3-093D-D835-4F9E3EF02953}"/>
              </a:ext>
            </a:extLst>
          </p:cNvPr>
          <p:cNvSpPr>
            <a:spLocks noGrp="1"/>
          </p:cNvSpPr>
          <p:nvPr>
            <p:ph type="pic" sz="quarter" idx="39"/>
          </p:nvPr>
        </p:nvSpPr>
        <p:spPr>
          <a:xfrm>
            <a:off x="132233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5" name="Text Placeholder 39">
            <a:extLst>
              <a:ext uri="{FF2B5EF4-FFF2-40B4-BE49-F238E27FC236}">
                <a16:creationId xmlns:a16="http://schemas.microsoft.com/office/drawing/2014/main" id="{05A2EEB6-D088-5DC9-20BF-BFB26FA5A5AD}"/>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C4EE7C5F-791A-45FB-8A87-0764EC0F7EA6}"/>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2" name="Picture Placeholder 11">
            <a:extLst>
              <a:ext uri="{FF2B5EF4-FFF2-40B4-BE49-F238E27FC236}">
                <a16:creationId xmlns:a16="http://schemas.microsoft.com/office/drawing/2014/main" id="{20F278EE-C4BD-3786-017F-D093EE2465E3}"/>
              </a:ext>
            </a:extLst>
          </p:cNvPr>
          <p:cNvSpPr>
            <a:spLocks noGrp="1"/>
          </p:cNvSpPr>
          <p:nvPr>
            <p:ph type="pic" sz="quarter" idx="40"/>
          </p:nvPr>
        </p:nvSpPr>
        <p:spPr>
          <a:xfrm>
            <a:off x="4017396"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7" name="Text Placeholder 39">
            <a:extLst>
              <a:ext uri="{FF2B5EF4-FFF2-40B4-BE49-F238E27FC236}">
                <a16:creationId xmlns:a16="http://schemas.microsoft.com/office/drawing/2014/main" id="{E907BA94-FBBF-0166-CAA4-81B432510CA3}"/>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8" name="Text Placeholder 39">
            <a:extLst>
              <a:ext uri="{FF2B5EF4-FFF2-40B4-BE49-F238E27FC236}">
                <a16:creationId xmlns:a16="http://schemas.microsoft.com/office/drawing/2014/main" id="{41B9B884-D83C-E348-9F47-95210A1C58EF}"/>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3" name="Picture Placeholder 12">
            <a:extLst>
              <a:ext uri="{FF2B5EF4-FFF2-40B4-BE49-F238E27FC236}">
                <a16:creationId xmlns:a16="http://schemas.microsoft.com/office/drawing/2014/main" id="{766D4AC7-BBFA-F617-DD11-9E649A104652}"/>
              </a:ext>
            </a:extLst>
          </p:cNvPr>
          <p:cNvSpPr>
            <a:spLocks noGrp="1"/>
          </p:cNvSpPr>
          <p:nvPr>
            <p:ph type="pic" sz="quarter" idx="41"/>
          </p:nvPr>
        </p:nvSpPr>
        <p:spPr>
          <a:xfrm>
            <a:off x="6723080"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19" name="Text Placeholder 39">
            <a:extLst>
              <a:ext uri="{FF2B5EF4-FFF2-40B4-BE49-F238E27FC236}">
                <a16:creationId xmlns:a16="http://schemas.microsoft.com/office/drawing/2014/main" id="{AD702C90-A059-E7DB-144B-1C0F8614AF9B}"/>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ED5D17F8-5B75-5980-3CDC-4B800A1D1142}"/>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Picture Placeholder 13">
            <a:extLst>
              <a:ext uri="{FF2B5EF4-FFF2-40B4-BE49-F238E27FC236}">
                <a16:creationId xmlns:a16="http://schemas.microsoft.com/office/drawing/2014/main" id="{E5520C32-89CC-39E4-5415-855B48F4B675}"/>
              </a:ext>
            </a:extLst>
          </p:cNvPr>
          <p:cNvSpPr>
            <a:spLocks noGrp="1"/>
          </p:cNvSpPr>
          <p:nvPr>
            <p:ph type="pic" sz="quarter" idx="42"/>
          </p:nvPr>
        </p:nvSpPr>
        <p:spPr>
          <a:xfrm>
            <a:off x="942876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a:p>
        </p:txBody>
      </p:sp>
      <p:sp>
        <p:nvSpPr>
          <p:cNvPr id="22" name="Text Placeholder 39">
            <a:extLst>
              <a:ext uri="{FF2B5EF4-FFF2-40B4-BE49-F238E27FC236}">
                <a16:creationId xmlns:a16="http://schemas.microsoft.com/office/drawing/2014/main" id="{64E5BA67-245A-910F-EAEA-9B164985426F}"/>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51F6A6FF-8374-DF50-94EF-3C86220F1035}"/>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5" name="Freeform 10">
            <a:extLst>
              <a:ext uri="{FF2B5EF4-FFF2-40B4-BE49-F238E27FC236}">
                <a16:creationId xmlns:a16="http://schemas.microsoft.com/office/drawing/2014/main" id="{677315A8-46EF-5456-554B-CFD019DDB16C}"/>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9265D351-7CFF-ACCB-1499-5251773F349C}"/>
              </a:ext>
            </a:extLst>
          </p:cNvPr>
          <p:cNvSpPr>
            <a:spLocks noGrp="1"/>
          </p:cNvSpPr>
          <p:nvPr>
            <p:ph type="dt" sz="half" idx="49"/>
          </p:nvPr>
        </p:nvSpPr>
        <p:spPr/>
        <p:txBody>
          <a:bodyPr/>
          <a:lstStyle/>
          <a:p>
            <a:r>
              <a:rPr lang="en-US" altLang="zh-CN"/>
              <a:t>04/26/2025</a:t>
            </a:r>
          </a:p>
        </p:txBody>
      </p:sp>
      <p:sp>
        <p:nvSpPr>
          <p:cNvPr id="9" name="Footer Placeholder 8">
            <a:extLst>
              <a:ext uri="{FF2B5EF4-FFF2-40B4-BE49-F238E27FC236}">
                <a16:creationId xmlns:a16="http://schemas.microsoft.com/office/drawing/2014/main" id="{BC49C9E8-1A47-560D-4929-E524B64445A3}"/>
              </a:ext>
            </a:extLst>
          </p:cNvPr>
          <p:cNvSpPr>
            <a:spLocks noGrp="1"/>
          </p:cNvSpPr>
          <p:nvPr>
            <p:ph type="ftr" sz="quarter" idx="5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3243AEA6-B1A4-1C35-904B-AE7DA7C24494}"/>
              </a:ext>
            </a:extLst>
          </p:cNvPr>
          <p:cNvSpPr>
            <a:spLocks noGrp="1"/>
          </p:cNvSpPr>
          <p:nvPr>
            <p:ph type="sldNum" sz="half" idx="51"/>
          </p:nvPr>
        </p:nvSpPr>
        <p:spPr/>
        <p:txBody>
          <a:bodyPr/>
          <a:lstStyle/>
          <a:p>
            <a:fld id="{64D095EA-18D5-4754-B677-EAAE710458D2}" type="slidenum">
              <a:rPr lang="en-US" altLang="zh-CN" smtClean="0"/>
              <a:pPr/>
              <a:t>‹#›</a:t>
            </a:fld>
            <a:endParaRPr lang="en-US" altLang="zh-CN"/>
          </a:p>
        </p:txBody>
      </p:sp>
      <p:sp>
        <p:nvSpPr>
          <p:cNvPr id="6" name="Freeform 10">
            <a:extLst>
              <a:ext uri="{FF2B5EF4-FFF2-40B4-BE49-F238E27FC236}">
                <a16:creationId xmlns:a16="http://schemas.microsoft.com/office/drawing/2014/main" id="{38F4515C-99B9-2D48-1FDB-724091897AE4}"/>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Tree>
    <p:extLst>
      <p:ext uri="{BB962C8B-B14F-4D97-AF65-F5344CB8AC3E}">
        <p14:creationId xmlns:p14="http://schemas.microsoft.com/office/powerpoint/2010/main" val="1231971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item List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22" name="Rectangle 21">
            <a:extLst>
              <a:ext uri="{FF2B5EF4-FFF2-40B4-BE49-F238E27FC236}">
                <a16:creationId xmlns:a16="http://schemas.microsoft.com/office/drawing/2014/main" id="{D04B793B-FE1B-6285-CB8E-8986809C3F45}"/>
              </a:ext>
              <a:ext uri="{C183D7F6-B498-43B3-948B-1728B52AA6E4}">
                <adec:decorative xmlns:adec="http://schemas.microsoft.com/office/drawing/2017/decorative" val="1"/>
              </a:ext>
            </a:extLst>
          </p:cNvPr>
          <p:cNvSpPr/>
          <p:nvPr userDrawn="1"/>
        </p:nvSpPr>
        <p:spPr>
          <a:xfrm rot="2700000">
            <a:off x="1595440"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 Placeholder 22">
            <a:extLst>
              <a:ext uri="{FF2B5EF4-FFF2-40B4-BE49-F238E27FC236}">
                <a16:creationId xmlns:a16="http://schemas.microsoft.com/office/drawing/2014/main" id="{AE8A8674-6A2C-78A3-885D-55C088B06985}"/>
              </a:ext>
            </a:extLst>
          </p:cNvPr>
          <p:cNvSpPr>
            <a:spLocks noGrp="1"/>
          </p:cNvSpPr>
          <p:nvPr>
            <p:ph type="body" sz="quarter" idx="53" hasCustomPrompt="1"/>
          </p:nvPr>
        </p:nvSpPr>
        <p:spPr>
          <a:xfrm>
            <a:off x="1775855" y="2555875"/>
            <a:ext cx="538162" cy="471988"/>
          </a:xfrm>
        </p:spPr>
        <p:txBody>
          <a:bodyPr lIns="0" tIns="0" rIns="0" bIns="0" anchor="ctr">
            <a:noAutofit/>
          </a:bodyPr>
          <a:lstStyle>
            <a:lvl1pPr marL="0" indent="0" algn="ctr">
              <a:lnSpc>
                <a:spcPct val="100000"/>
              </a:lnSpc>
              <a:spcBef>
                <a:spcPts val="0"/>
              </a:spcBef>
              <a:buNone/>
              <a:defRPr sz="2000" b="1" baseline="0"/>
            </a:lvl1pPr>
          </a:lstStyle>
          <a:p>
            <a:pPr lvl="0"/>
            <a:r>
              <a:rPr lang="en-US"/>
              <a:t>01</a:t>
            </a:r>
          </a:p>
        </p:txBody>
      </p:sp>
      <p:sp>
        <p:nvSpPr>
          <p:cNvPr id="11" name="Text Placeholder 39">
            <a:extLst>
              <a:ext uri="{FF2B5EF4-FFF2-40B4-BE49-F238E27FC236}">
                <a16:creationId xmlns:a16="http://schemas.microsoft.com/office/drawing/2014/main" id="{E43A858A-91C9-3821-CE0E-B8560BABAAD0}"/>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2" name="Text Placeholder 39">
            <a:extLst>
              <a:ext uri="{FF2B5EF4-FFF2-40B4-BE49-F238E27FC236}">
                <a16:creationId xmlns:a16="http://schemas.microsoft.com/office/drawing/2014/main" id="{9CAF2C49-1346-8F16-115B-B7FF24FBBC29}"/>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Rectangle 20">
            <a:extLst>
              <a:ext uri="{FF2B5EF4-FFF2-40B4-BE49-F238E27FC236}">
                <a16:creationId xmlns:a16="http://schemas.microsoft.com/office/drawing/2014/main" id="{7E9EF5B5-8530-E4D6-CF9A-48AD966AEC43}"/>
              </a:ext>
              <a:ext uri="{C183D7F6-B498-43B3-948B-1728B52AA6E4}">
                <adec:decorative xmlns:adec="http://schemas.microsoft.com/office/drawing/2017/decorative" val="1"/>
              </a:ext>
            </a:extLst>
          </p:cNvPr>
          <p:cNvSpPr/>
          <p:nvPr userDrawn="1"/>
        </p:nvSpPr>
        <p:spPr>
          <a:xfrm rot="2700000">
            <a:off x="4290502"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2">
            <a:extLst>
              <a:ext uri="{FF2B5EF4-FFF2-40B4-BE49-F238E27FC236}">
                <a16:creationId xmlns:a16="http://schemas.microsoft.com/office/drawing/2014/main" id="{9E3CF133-5941-82E8-E04A-DA0824EBD0E3}"/>
              </a:ext>
            </a:extLst>
          </p:cNvPr>
          <p:cNvSpPr>
            <a:spLocks noGrp="1"/>
          </p:cNvSpPr>
          <p:nvPr>
            <p:ph type="body" sz="quarter" idx="54" hasCustomPrompt="1"/>
          </p:nvPr>
        </p:nvSpPr>
        <p:spPr>
          <a:xfrm>
            <a:off x="4471925"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02</a:t>
            </a:r>
          </a:p>
        </p:txBody>
      </p:sp>
      <p:sp>
        <p:nvSpPr>
          <p:cNvPr id="13" name="Text Placeholder 39">
            <a:extLst>
              <a:ext uri="{FF2B5EF4-FFF2-40B4-BE49-F238E27FC236}">
                <a16:creationId xmlns:a16="http://schemas.microsoft.com/office/drawing/2014/main" id="{45B3CBFA-E3D3-AC2E-B510-A3E509B0C78B}"/>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Text Placeholder 39">
            <a:extLst>
              <a:ext uri="{FF2B5EF4-FFF2-40B4-BE49-F238E27FC236}">
                <a16:creationId xmlns:a16="http://schemas.microsoft.com/office/drawing/2014/main" id="{C4A03FA8-A059-D38F-9876-666DD0ECB57C}"/>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Rectangle 18">
            <a:extLst>
              <a:ext uri="{FF2B5EF4-FFF2-40B4-BE49-F238E27FC236}">
                <a16:creationId xmlns:a16="http://schemas.microsoft.com/office/drawing/2014/main" id="{A9CA5883-1BC2-4117-EA02-EC8AD2250CF4}"/>
              </a:ext>
              <a:ext uri="{C183D7F6-B498-43B3-948B-1728B52AA6E4}">
                <adec:decorative xmlns:adec="http://schemas.microsoft.com/office/drawing/2017/decorative" val="1"/>
              </a:ext>
            </a:extLst>
          </p:cNvPr>
          <p:cNvSpPr/>
          <p:nvPr userDrawn="1"/>
        </p:nvSpPr>
        <p:spPr>
          <a:xfrm rot="2700000">
            <a:off x="6996186"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2">
            <a:extLst>
              <a:ext uri="{FF2B5EF4-FFF2-40B4-BE49-F238E27FC236}">
                <a16:creationId xmlns:a16="http://schemas.microsoft.com/office/drawing/2014/main" id="{E026FB72-13D2-A672-8054-B2DD723FDAFC}"/>
              </a:ext>
            </a:extLst>
          </p:cNvPr>
          <p:cNvSpPr>
            <a:spLocks noGrp="1"/>
          </p:cNvSpPr>
          <p:nvPr>
            <p:ph type="body" sz="quarter" idx="55" hasCustomPrompt="1"/>
          </p:nvPr>
        </p:nvSpPr>
        <p:spPr>
          <a:xfrm>
            <a:off x="7177609"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03</a:t>
            </a:r>
          </a:p>
        </p:txBody>
      </p:sp>
      <p:sp>
        <p:nvSpPr>
          <p:cNvPr id="15" name="Text Placeholder 39">
            <a:extLst>
              <a:ext uri="{FF2B5EF4-FFF2-40B4-BE49-F238E27FC236}">
                <a16:creationId xmlns:a16="http://schemas.microsoft.com/office/drawing/2014/main" id="{7E338EE7-1C29-9EB1-7D4B-BE14FF1EF552}"/>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1A88B820-9E83-5831-8899-B32462660AF2}"/>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Rectangle 19">
            <a:extLst>
              <a:ext uri="{FF2B5EF4-FFF2-40B4-BE49-F238E27FC236}">
                <a16:creationId xmlns:a16="http://schemas.microsoft.com/office/drawing/2014/main" id="{C0D94238-F4ED-1581-5C30-F99B2DD3BE6E}"/>
              </a:ext>
              <a:ext uri="{C183D7F6-B498-43B3-948B-1728B52AA6E4}">
                <adec:decorative xmlns:adec="http://schemas.microsoft.com/office/drawing/2017/decorative" val="1"/>
              </a:ext>
            </a:extLst>
          </p:cNvPr>
          <p:cNvSpPr/>
          <p:nvPr userDrawn="1"/>
        </p:nvSpPr>
        <p:spPr>
          <a:xfrm rot="2700000">
            <a:off x="9701870"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2">
            <a:extLst>
              <a:ext uri="{FF2B5EF4-FFF2-40B4-BE49-F238E27FC236}">
                <a16:creationId xmlns:a16="http://schemas.microsoft.com/office/drawing/2014/main" id="{A8172AFA-E7F1-B55A-76C1-51D31BBCF2DA}"/>
              </a:ext>
            </a:extLst>
          </p:cNvPr>
          <p:cNvSpPr>
            <a:spLocks noGrp="1"/>
          </p:cNvSpPr>
          <p:nvPr>
            <p:ph type="body" sz="quarter" idx="56" hasCustomPrompt="1"/>
          </p:nvPr>
        </p:nvSpPr>
        <p:spPr>
          <a:xfrm>
            <a:off x="9883293"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04</a:t>
            </a:r>
          </a:p>
        </p:txBody>
      </p:sp>
      <p:sp>
        <p:nvSpPr>
          <p:cNvPr id="18" name="Text Placeholder 39">
            <a:extLst>
              <a:ext uri="{FF2B5EF4-FFF2-40B4-BE49-F238E27FC236}">
                <a16:creationId xmlns:a16="http://schemas.microsoft.com/office/drawing/2014/main" id="{742CB665-6EEC-FF01-F8B6-BFDD82A1C9B1}"/>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7" name="Text Placeholder 39">
            <a:extLst>
              <a:ext uri="{FF2B5EF4-FFF2-40B4-BE49-F238E27FC236}">
                <a16:creationId xmlns:a16="http://schemas.microsoft.com/office/drawing/2014/main" id="{A0C05F80-E7A7-974F-11AE-37CA12917E41}"/>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CF3B934A-5E56-386C-D8A1-F89B47535235}"/>
              </a:ext>
            </a:extLst>
          </p:cNvPr>
          <p:cNvSpPr>
            <a:spLocks noGrp="1"/>
          </p:cNvSpPr>
          <p:nvPr>
            <p:ph type="dt" sz="half" idx="57"/>
          </p:nvPr>
        </p:nvSpPr>
        <p:spPr/>
        <p:txBody>
          <a:bodyPr/>
          <a:lstStyle/>
          <a:p>
            <a:r>
              <a:rPr lang="en-US" altLang="zh-CN"/>
              <a:t>04/26/2025</a:t>
            </a:r>
          </a:p>
        </p:txBody>
      </p:sp>
      <p:sp>
        <p:nvSpPr>
          <p:cNvPr id="9" name="Footer Placeholder 8">
            <a:extLst>
              <a:ext uri="{FF2B5EF4-FFF2-40B4-BE49-F238E27FC236}">
                <a16:creationId xmlns:a16="http://schemas.microsoft.com/office/drawing/2014/main" id="{A01DED24-163D-B65F-BE20-40E3E89BA187}"/>
              </a:ext>
            </a:extLst>
          </p:cNvPr>
          <p:cNvSpPr>
            <a:spLocks noGrp="1"/>
          </p:cNvSpPr>
          <p:nvPr>
            <p:ph type="ftr" sz="quarter" idx="58"/>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94EC2C11-1B85-1A51-4D3C-613DDEF59E4C}"/>
              </a:ext>
            </a:extLst>
          </p:cNvPr>
          <p:cNvSpPr>
            <a:spLocks noGrp="1"/>
          </p:cNvSpPr>
          <p:nvPr>
            <p:ph type="sldNum" sz="half" idx="59"/>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98163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1" y="831919"/>
            <a:ext cx="10504000" cy="528186"/>
          </a:xfrm>
        </p:spPr>
        <p:txBody>
          <a:bodyPr lIns="0" tIns="0" rIns="0" bIns="0" anchor="ctr">
            <a:noAutofit/>
          </a:bodyPr>
          <a:lstStyle>
            <a:lvl1pPr>
              <a:defRPr sz="24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844000" y="1474839"/>
            <a:ext cx="10504000" cy="4551241"/>
          </a:xfrm>
        </p:spPr>
        <p:txBody>
          <a:bodyPr lIns="0" tIns="0" rIns="0" bIns="0">
            <a:noAutofit/>
          </a:bodyPr>
          <a:lstStyle>
            <a:lvl1pPr marL="0" indent="0">
              <a:buFont typeface="Arial" panose="020B0604020202020204" pitchFamily="34" charse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E7076EBE-8B9B-D80E-9D47-670E9B0CEEBC}"/>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4E827913-4E68-200E-74E6-BA627AD330B7}"/>
              </a:ext>
              <a:ext uri="{C183D7F6-B498-43B3-948B-1728B52AA6E4}">
                <adec:decorative xmlns:adec="http://schemas.microsoft.com/office/drawing/2017/decorative" val="1"/>
              </a:ext>
            </a:extLst>
          </p:cNvPr>
          <p:cNvSpPr/>
          <p:nvPr userDrawn="1"/>
        </p:nvSpPr>
        <p:spPr>
          <a:xfrm>
            <a:off x="0" y="-7294"/>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1287268E-5E3E-2AD7-B2AC-3E79A405DDBE}"/>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34BFE119-0E16-F9DF-FDDF-999CD986B73D}"/>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AEE75046-A216-B975-2CE2-CAC7ADC2F49E}"/>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990095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lIns="0" tIns="0" rIns="0" bIns="0" anchor="ctr">
            <a:normAutofit/>
          </a:bodyPr>
          <a:lstStyle>
            <a:lvl1pPr>
              <a:defRPr sz="24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5E03-29BB-BE4A-E176-199F574D4588}"/>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B900FA5B-BE86-69EC-2B18-32D177B8C260}"/>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ACBA68EB-985E-2769-ED1E-68DF9609ABEE}"/>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855130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31918"/>
            <a:ext cx="10504000" cy="848979"/>
          </a:xfrm>
        </p:spPr>
        <p:txBody>
          <a:bodyPr lIns="0" tIns="0" rIns="0" bIns="0"/>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844000" y="1945532"/>
            <a:ext cx="10504000" cy="4080548"/>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AEE4976D-B589-0C31-E7E9-4482138CF801}"/>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8" name="Freeform 17">
            <a:extLst>
              <a:ext uri="{FF2B5EF4-FFF2-40B4-BE49-F238E27FC236}">
                <a16:creationId xmlns:a16="http://schemas.microsoft.com/office/drawing/2014/main" id="{69F5D76E-8F7F-EBB8-F6C2-59CB707B8E78}"/>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US" altLang="zh-CN" dirty="0"/>
              <a:t>04/26/2025</a:t>
            </a:r>
            <a:fld id="{990E4242-8CA0-457D-B3B1-7D78B4164321}" type="datetime1">
              <a:rPr lang="en-US" smtClean="0"/>
              <a:t>10/3/2025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10" name="Freeform 10">
            <a:extLst>
              <a:ext uri="{FF2B5EF4-FFF2-40B4-BE49-F238E27FC236}">
                <a16:creationId xmlns:a16="http://schemas.microsoft.com/office/drawing/2014/main" id="{1A527B57-46D4-DC53-E28F-8A420C84F537}"/>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Tree>
    <p:extLst>
      <p:ext uri="{BB962C8B-B14F-4D97-AF65-F5344CB8AC3E}">
        <p14:creationId xmlns:p14="http://schemas.microsoft.com/office/powerpoint/2010/main" val="177108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lIns="0" tIns="0" rIns="0" bIns="0" anchor="ctr">
            <a:noAutofit/>
          </a:bodyPr>
          <a:lstStyle>
            <a:lvl1pPr>
              <a:defRPr sz="4400" b="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lIns="0" tIns="0" rIns="0" bIns="0" anchor="ctr">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12AECC-AEEF-9D31-81F0-BCB9078C0AD1}"/>
              </a:ext>
              <a:ext uri="{C183D7F6-B498-43B3-948B-1728B52AA6E4}">
                <adec:decorative xmlns:adec="http://schemas.microsoft.com/office/drawing/2017/decorative" val="1"/>
              </a:ext>
            </a:extLst>
          </p:cNvPr>
          <p:cNvSpPr/>
          <p:nvPr userDrawn="1"/>
        </p:nvSpPr>
        <p:spPr>
          <a:xfrm>
            <a:off x="0" y="4960385"/>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AA2FA1EE-FD32-9C64-3B6B-7AC3E3803C7E}"/>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0F2658BB-96CD-AE22-0752-A04D94B98062}"/>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27F16505-EF88-827D-E3AA-E760AC687EFA}"/>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3BE0F268-BF9C-C514-E532-F90259E6977A}"/>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2687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7C2B6F59-ED68-51DC-A79B-DBB58FF845F1}"/>
              </a:ext>
              <a:ext uri="{C183D7F6-B498-43B3-948B-1728B52AA6E4}">
                <adec:decorative xmlns:adec="http://schemas.microsoft.com/office/drawing/2017/decorative" val="1"/>
              </a:ext>
            </a:extLst>
          </p:cNvPr>
          <p:cNvSpPr/>
          <p:nvPr userDrawn="1"/>
        </p:nvSpPr>
        <p:spPr>
          <a:xfrm>
            <a:off x="0" y="0"/>
            <a:ext cx="1219200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3A9725C6-AC4C-0F93-49B1-C5DA56CFE1CA}"/>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DFCF279C-C717-2E57-C2ED-3895123B51EC}"/>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65FD4253-87B4-E013-4CA9-52ACDA3F5117}"/>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13030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109587"/>
            <a:ext cx="4145582" cy="4638825"/>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666338" y="1110022"/>
            <a:ext cx="5681662" cy="481806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10">
            <a:extLst>
              <a:ext uri="{FF2B5EF4-FFF2-40B4-BE49-F238E27FC236}">
                <a16:creationId xmlns:a16="http://schemas.microsoft.com/office/drawing/2014/main" id="{C90280B4-6872-BA31-B1E5-F2FAF9A85E7D}"/>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BA2446B5-DBA6-557B-92E7-CE3595DF1233}"/>
              </a:ext>
              <a:ext uri="{C183D7F6-B498-43B3-948B-1728B52AA6E4}">
                <adec:decorative xmlns:adec="http://schemas.microsoft.com/office/drawing/2017/decorative" val="1"/>
              </a:ext>
            </a:extLst>
          </p:cNvPr>
          <p:cNvSpPr/>
          <p:nvPr userDrawn="1"/>
        </p:nvSpPr>
        <p:spPr>
          <a:xfrm>
            <a:off x="0" y="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BD00271A-D627-7A0C-1E77-FD78A6DAAD1B}"/>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10AF3BBE-43FC-FA7F-3C5B-0FB78E695A2D}"/>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C37EC3EF-BAD7-BA7C-005E-1A7A28BAB384}"/>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868533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77456"/>
            <a:ext cx="4142232" cy="4940661"/>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8500" y="848720"/>
            <a:ext cx="6159500"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F6B9B460-038F-94C6-5604-883BAEC6732D}"/>
              </a:ext>
              <a:ext uri="{C183D7F6-B498-43B3-948B-1728B52AA6E4}">
                <adec:decorative xmlns:adec="http://schemas.microsoft.com/office/drawing/2017/decorative" val="1"/>
              </a:ext>
            </a:extLst>
          </p:cNvPr>
          <p:cNvSpPr/>
          <p:nvPr userDrawn="1"/>
        </p:nvSpPr>
        <p:spPr>
          <a:xfrm>
            <a:off x="1" y="652680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7" name="Freeform 17">
            <a:extLst>
              <a:ext uri="{FF2B5EF4-FFF2-40B4-BE49-F238E27FC236}">
                <a16:creationId xmlns:a16="http://schemas.microsoft.com/office/drawing/2014/main" id="{68AEA442-11FE-1B85-7968-9FE21AEDBD22}"/>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Freeform 17">
            <a:extLst>
              <a:ext uri="{FF2B5EF4-FFF2-40B4-BE49-F238E27FC236}">
                <a16:creationId xmlns:a16="http://schemas.microsoft.com/office/drawing/2014/main" id="{F4D58676-1C6B-6FA9-251E-AC5FBEE2BB60}"/>
              </a:ext>
              <a:ext uri="{C183D7F6-B498-43B3-948B-1728B52AA6E4}">
                <adec:decorative xmlns:adec="http://schemas.microsoft.com/office/drawing/2017/decorative" val="1"/>
              </a:ext>
            </a:extLst>
          </p:cNvPr>
          <p:cNvSpPr/>
          <p:nvPr userDrawn="1"/>
        </p:nvSpPr>
        <p:spPr>
          <a:xfrm>
            <a:off x="1" y="-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0" name="Freeform 17">
            <a:extLst>
              <a:ext uri="{FF2B5EF4-FFF2-40B4-BE49-F238E27FC236}">
                <a16:creationId xmlns:a16="http://schemas.microsoft.com/office/drawing/2014/main" id="{527641C1-A183-119C-6C5B-7AA58CE8714C}"/>
              </a:ext>
              <a:ext uri="{C183D7F6-B498-43B3-948B-1728B52AA6E4}">
                <adec:decorative xmlns:adec="http://schemas.microsoft.com/office/drawing/2017/decorative" val="1"/>
              </a:ext>
            </a:extLst>
          </p:cNvPr>
          <p:cNvSpPr/>
          <p:nvPr userDrawn="1"/>
        </p:nvSpPr>
        <p:spPr>
          <a:xfrm flipV="1">
            <a:off x="7768799" y="-1"/>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A5025243-1D75-D130-2A64-9D8D62A4DCD7}"/>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F920B224-2FF4-03EF-2985-70266625D015}"/>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E24CC9B9-1170-67B4-2F4C-55CFD0D4AB24}"/>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381138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31919"/>
            <a:ext cx="3494314" cy="5194161"/>
          </a:xfrm>
        </p:spPr>
        <p:txBody>
          <a:bodyPr lIns="0" tIns="0" rIns="0" bIns="0" anchor="ctr">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831918"/>
            <a:ext cx="6843732" cy="5194161"/>
          </a:xfrm>
        </p:spPr>
        <p:txBody>
          <a:bodyPr lIns="0" tIns="0" rIns="0" bIns="0" anchor="ct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B57D9C-D3CB-6F60-3C0D-F86F2CA43182}"/>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29B5B1B9-F2C2-0F1F-6AEF-2EA9DAC91742}"/>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80FCB0D2-1D8F-C04A-2E14-CAC12A0BB2AD}"/>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06C9D95A-623C-662D-B8D6-C1FB04905069}"/>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528DB802-9AEC-2C86-BFAB-9C94E5986B98}"/>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70887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34579FB-0535-0E7B-EA0D-AE079FAFEE72}"/>
              </a:ext>
              <a:ext uri="{C183D7F6-B498-43B3-948B-1728B52AA6E4}">
                <adec:decorative xmlns:adec="http://schemas.microsoft.com/office/drawing/2017/decorative" val="1"/>
              </a:ext>
            </a:extLst>
          </p:cNvPr>
          <p:cNvSpPr/>
          <p:nvPr userDrawn="1"/>
        </p:nvSpPr>
        <p:spPr>
          <a:xfrm rot="16200000">
            <a:off x="4627037" y="-706963"/>
            <a:ext cx="2937934" cy="12191992"/>
          </a:xfrm>
          <a:custGeom>
            <a:avLst/>
            <a:gdLst>
              <a:gd name="connsiteX0" fmla="*/ 2937934 w 2937934"/>
              <a:gd name="connsiteY0" fmla="*/ 0 h 12191992"/>
              <a:gd name="connsiteX1" fmla="*/ 2937934 w 2937934"/>
              <a:gd name="connsiteY1" fmla="*/ 12191992 h 12191992"/>
              <a:gd name="connsiteX2" fmla="*/ 0 w 2937934"/>
              <a:gd name="connsiteY2" fmla="*/ 12191992 h 12191992"/>
              <a:gd name="connsiteX3" fmla="*/ 0 w 2937934"/>
              <a:gd name="connsiteY3" fmla="*/ 0 h 12191992"/>
            </a:gdLst>
            <a:ahLst/>
            <a:cxnLst>
              <a:cxn ang="0">
                <a:pos x="connsiteX0" y="connsiteY0"/>
              </a:cxn>
              <a:cxn ang="0">
                <a:pos x="connsiteX1" y="connsiteY1"/>
              </a:cxn>
              <a:cxn ang="0">
                <a:pos x="connsiteX2" y="connsiteY2"/>
              </a:cxn>
              <a:cxn ang="0">
                <a:pos x="connsiteX3" y="connsiteY3"/>
              </a:cxn>
            </a:cxnLst>
            <a:rect l="l" t="t" r="r" b="b"/>
            <a:pathLst>
              <a:path w="2937934" h="12191992">
                <a:moveTo>
                  <a:pt x="2937934" y="0"/>
                </a:moveTo>
                <a:lnTo>
                  <a:pt x="2937934" y="12191992"/>
                </a:lnTo>
                <a:lnTo>
                  <a:pt x="0" y="12191992"/>
                </a:lnTo>
                <a:lnTo>
                  <a:pt x="0" y="0"/>
                </a:lnTo>
                <a:close/>
              </a:path>
            </a:pathLst>
          </a:custGeom>
          <a:solidFill>
            <a:schemeClr val="accent1"/>
          </a:solidFill>
        </p:spPr>
        <p:txBody>
          <a:bodyPr wrap="square">
            <a:noAutofit/>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140495"/>
            <a:ext cx="8229600" cy="2621154"/>
          </a:xfrm>
        </p:spPr>
        <p:txBody>
          <a:bodyPr lIns="0" tIns="0" rIns="0" bIns="0" anchor="b">
            <a:noAutofit/>
          </a:bodyPr>
          <a:lstStyle>
            <a:lvl1pPr algn="ctr">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981201" y="4039647"/>
            <a:ext cx="8229600" cy="1414091"/>
          </a:xfrm>
        </p:spPr>
        <p:txBody>
          <a:bodyPr lIns="0" tIns="0" rIns="0" bIns="0">
            <a:noAutofit/>
          </a:bodyPr>
          <a:lstStyle>
            <a:lvl1pPr marL="0" indent="0" algn="ctr">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9">
            <a:extLst>
              <a:ext uri="{FF2B5EF4-FFF2-40B4-BE49-F238E27FC236}">
                <a16:creationId xmlns:a16="http://schemas.microsoft.com/office/drawing/2014/main" id="{EAA1B559-C04E-A343-2813-FE2DB1923DEE}"/>
              </a:ext>
            </a:extLst>
          </p:cNvPr>
          <p:cNvSpPr>
            <a:spLocks noGrp="1"/>
          </p:cNvSpPr>
          <p:nvPr>
            <p:ph sz="quarter" idx="13" hasCustomPrompt="1"/>
          </p:nvPr>
        </p:nvSpPr>
        <p:spPr>
          <a:xfrm>
            <a:off x="4547105" y="5587422"/>
            <a:ext cx="3097790" cy="426362"/>
          </a:xfrm>
        </p:spPr>
        <p:txBody>
          <a:bodyPr lIns="0" tIns="0" rIns="0" bIns="0" anchor="b">
            <a:noAutofit/>
          </a:bodyPr>
          <a:lstStyle>
            <a:lvl1pPr marL="0" indent="0" algn="ctr">
              <a:spcBef>
                <a:spcPts val="0"/>
              </a:spcBef>
              <a:buNone/>
              <a:defRPr sz="1600"/>
            </a:lvl1pPr>
          </a:lstStyle>
          <a:p>
            <a:pPr lvl="0"/>
            <a:r>
              <a:rPr lang="en-US"/>
              <a:t>Presenter Name</a:t>
            </a:r>
          </a:p>
        </p:txBody>
      </p:sp>
      <p:sp>
        <p:nvSpPr>
          <p:cNvPr id="12" name="Rectangle 11">
            <a:extLst>
              <a:ext uri="{FF2B5EF4-FFF2-40B4-BE49-F238E27FC236}">
                <a16:creationId xmlns:a16="http://schemas.microsoft.com/office/drawing/2014/main" id="{011A2608-63F3-731E-0A43-0E240CF5A8CC}"/>
              </a:ext>
              <a:ext uri="{C183D7F6-B498-43B3-948B-1728B52AA6E4}">
                <adec:decorative xmlns:adec="http://schemas.microsoft.com/office/drawing/2017/decorative" val="1"/>
              </a:ext>
            </a:extLst>
          </p:cNvPr>
          <p:cNvSpPr/>
          <p:nvPr userDrawn="1"/>
        </p:nvSpPr>
        <p:spPr>
          <a:xfrm>
            <a:off x="11472000" y="3920066"/>
            <a:ext cx="72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3CE49A-81F4-962F-8DCE-0F4B9D705852}"/>
              </a:ext>
              <a:ext uri="{C183D7F6-B498-43B3-948B-1728B52AA6E4}">
                <adec:decorative xmlns:adec="http://schemas.microsoft.com/office/drawing/2017/decorative" val="1"/>
              </a:ext>
            </a:extLst>
          </p:cNvPr>
          <p:cNvSpPr/>
          <p:nvPr userDrawn="1"/>
        </p:nvSpPr>
        <p:spPr>
          <a:xfrm>
            <a:off x="11472000" y="3200066"/>
            <a:ext cx="720000" cy="72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5E175-A34B-F1FE-C21F-0191BB1621CC}"/>
              </a:ext>
              <a:ext uri="{C183D7F6-B498-43B3-948B-1728B52AA6E4}">
                <adec:decorative xmlns:adec="http://schemas.microsoft.com/office/drawing/2017/decorative" val="1"/>
              </a:ext>
            </a:extLst>
          </p:cNvPr>
          <p:cNvSpPr/>
          <p:nvPr userDrawn="1"/>
        </p:nvSpPr>
        <p:spPr>
          <a:xfrm>
            <a:off x="0" y="449552"/>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82B8042-5E77-A1E9-101E-5D1311F9F245}"/>
              </a:ext>
            </a:extLst>
          </p:cNvPr>
          <p:cNvSpPr>
            <a:spLocks noGrp="1"/>
          </p:cNvSpPr>
          <p:nvPr>
            <p:ph type="dt" sz="half" idx="14"/>
          </p:nvPr>
        </p:nvSpPr>
        <p:spPr/>
        <p:txBody>
          <a:bodyPr/>
          <a:lstStyle/>
          <a:p>
            <a:r>
              <a:rPr lang="en-US" altLang="zh-CN"/>
              <a:t>04/26/2025</a:t>
            </a:r>
          </a:p>
        </p:txBody>
      </p:sp>
      <p:sp>
        <p:nvSpPr>
          <p:cNvPr id="5" name="Footer Placeholder 4">
            <a:extLst>
              <a:ext uri="{FF2B5EF4-FFF2-40B4-BE49-F238E27FC236}">
                <a16:creationId xmlns:a16="http://schemas.microsoft.com/office/drawing/2014/main" id="{2A28161E-DF2B-A395-AB41-52FF8492D874}"/>
              </a:ext>
            </a:extLst>
          </p:cNvPr>
          <p:cNvSpPr>
            <a:spLocks noGrp="1"/>
          </p:cNvSpPr>
          <p:nvPr>
            <p:ph type="ftr" sz="quarter" idx="15"/>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408483ED-35CC-1B95-31BE-C835B41D6161}"/>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1971736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241267" cy="1928214"/>
          </a:xfrm>
        </p:spPr>
        <p:txBody>
          <a:bodyPr lIns="0" tIns="0" rIns="0" bIns="0" anchor="b">
            <a:noAutofit/>
          </a:bodyPr>
          <a:lstStyle>
            <a:lvl1pPr>
              <a:defRPr sz="3600" b="0" baseline="0"/>
            </a:lvl1pPr>
          </a:lstStyle>
          <a:p>
            <a:r>
              <a:rPr lang="en-US"/>
              <a:t>Click to edit Master title style</a:t>
            </a:r>
          </a:p>
        </p:txBody>
      </p:sp>
      <p:sp>
        <p:nvSpPr>
          <p:cNvPr id="3" name="Content Placeholder 7">
            <a:extLst>
              <a:ext uri="{FF2B5EF4-FFF2-40B4-BE49-F238E27FC236}">
                <a16:creationId xmlns:a16="http://schemas.microsoft.com/office/drawing/2014/main" id="{AB1ED0A0-002B-4573-E3EC-257C72B42183}"/>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57442" y="831919"/>
            <a:ext cx="3949885" cy="5194161"/>
          </a:xfrm>
        </p:spPr>
        <p:txBody>
          <a:bodyPr/>
          <a:lstStyle/>
          <a:p>
            <a:endParaRPr lang="en-US"/>
          </a:p>
        </p:txBody>
      </p:sp>
      <p:sp>
        <p:nvSpPr>
          <p:cNvPr id="12" name="Freeform 10">
            <a:extLst>
              <a:ext uri="{FF2B5EF4-FFF2-40B4-BE49-F238E27FC236}">
                <a16:creationId xmlns:a16="http://schemas.microsoft.com/office/drawing/2014/main" id="{A1FBFB35-D32F-1F82-020A-29E90D232A9D}"/>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723F0D57-3F85-E12F-FF1C-ECD9B9505652}"/>
              </a:ext>
              <a:ext uri="{C183D7F6-B498-43B3-948B-1728B52AA6E4}">
                <adec:decorative xmlns:adec="http://schemas.microsoft.com/office/drawing/2017/decorative" val="1"/>
              </a:ext>
            </a:extLst>
          </p:cNvPr>
          <p:cNvSpPr/>
          <p:nvPr userDrawn="1"/>
        </p:nvSpPr>
        <p:spPr>
          <a:xfrm>
            <a:off x="0" y="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6" name="Freeform 10">
            <a:extLst>
              <a:ext uri="{FF2B5EF4-FFF2-40B4-BE49-F238E27FC236}">
                <a16:creationId xmlns:a16="http://schemas.microsoft.com/office/drawing/2014/main" id="{EF127F55-1BB6-F04A-2011-F477F67E322B}"/>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5BE2FCA6-90E6-645C-83C5-2EA901E46D95}"/>
              </a:ext>
            </a:extLst>
          </p:cNvPr>
          <p:cNvSpPr>
            <a:spLocks noGrp="1"/>
          </p:cNvSpPr>
          <p:nvPr>
            <p:ph type="dt" sz="half" idx="15"/>
          </p:nvPr>
        </p:nvSpPr>
        <p:spPr/>
        <p:txBody>
          <a:bodyPr/>
          <a:lstStyle/>
          <a:p>
            <a:r>
              <a:rPr lang="en-US" altLang="zh-CN"/>
              <a:t>04/26/2025</a:t>
            </a:r>
          </a:p>
        </p:txBody>
      </p:sp>
      <p:sp>
        <p:nvSpPr>
          <p:cNvPr id="9" name="Footer Placeholder 8">
            <a:extLst>
              <a:ext uri="{FF2B5EF4-FFF2-40B4-BE49-F238E27FC236}">
                <a16:creationId xmlns:a16="http://schemas.microsoft.com/office/drawing/2014/main" id="{0CF45059-914B-98BC-CE32-21B994C11C45}"/>
              </a:ext>
            </a:extLst>
          </p:cNvPr>
          <p:cNvSpPr>
            <a:spLocks noGrp="1"/>
          </p:cNvSpPr>
          <p:nvPr>
            <p:ph type="ftr" sz="quarter" idx="16"/>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75144FF3-8F41-EA3B-3334-EAA4DFDC11B2}"/>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559806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4" cy="1928791"/>
          </a:xfrm>
        </p:spPr>
        <p:txBody>
          <a:bodyPr lIns="0" tIns="0" rIns="0" bIns="0" anchor="b">
            <a:noAutofit/>
          </a:bodyPr>
          <a:lstStyle>
            <a:lvl1pPr>
              <a:defRPr sz="3600" b="0" baseline="0"/>
            </a:lvl1pPr>
          </a:lstStyle>
          <a:p>
            <a:r>
              <a:rPr lang="en-US"/>
              <a:t>Click to edit Master title style</a:t>
            </a:r>
          </a:p>
        </p:txBody>
      </p:sp>
      <p:sp>
        <p:nvSpPr>
          <p:cNvPr id="3" name="Content Placeholder 7">
            <a:extLst>
              <a:ext uri="{FF2B5EF4-FFF2-40B4-BE49-F238E27FC236}">
                <a16:creationId xmlns:a16="http://schemas.microsoft.com/office/drawing/2014/main" id="{CE785EFA-A20E-34BD-1F43-41D71765644F}"/>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2" y="831918"/>
            <a:ext cx="4006875" cy="5194161"/>
          </a:xfrm>
        </p:spPr>
        <p:txBody>
          <a:bodyPr/>
          <a:lstStyle/>
          <a:p>
            <a:endParaRPr lang="en-US"/>
          </a:p>
        </p:txBody>
      </p:sp>
      <p:sp>
        <p:nvSpPr>
          <p:cNvPr id="6" name="Freeform 10">
            <a:extLst>
              <a:ext uri="{FF2B5EF4-FFF2-40B4-BE49-F238E27FC236}">
                <a16:creationId xmlns:a16="http://schemas.microsoft.com/office/drawing/2014/main" id="{87C69A9E-7322-5194-13E2-93C7D7002570}"/>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5" name="Freeform 10">
            <a:extLst>
              <a:ext uri="{FF2B5EF4-FFF2-40B4-BE49-F238E27FC236}">
                <a16:creationId xmlns:a16="http://schemas.microsoft.com/office/drawing/2014/main" id="{8AB53FE1-7680-2C8E-70CF-D674972D387C}"/>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881753D4-DE4C-EA13-0F9D-BA983162613D}"/>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Date Placeholder 8">
            <a:extLst>
              <a:ext uri="{FF2B5EF4-FFF2-40B4-BE49-F238E27FC236}">
                <a16:creationId xmlns:a16="http://schemas.microsoft.com/office/drawing/2014/main" id="{759D4343-C33B-90EB-3F21-D8973A0B13F0}"/>
              </a:ext>
            </a:extLst>
          </p:cNvPr>
          <p:cNvSpPr>
            <a:spLocks noGrp="1"/>
          </p:cNvSpPr>
          <p:nvPr>
            <p:ph type="dt" sz="half" idx="15"/>
          </p:nvPr>
        </p:nvSpPr>
        <p:spPr/>
        <p:txBody>
          <a:bodyPr/>
          <a:lstStyle/>
          <a:p>
            <a:r>
              <a:rPr lang="en-US" altLang="zh-CN"/>
              <a:t>04/26/2025</a:t>
            </a:r>
          </a:p>
        </p:txBody>
      </p:sp>
      <p:sp>
        <p:nvSpPr>
          <p:cNvPr id="10" name="Footer Placeholder 9">
            <a:extLst>
              <a:ext uri="{FF2B5EF4-FFF2-40B4-BE49-F238E27FC236}">
                <a16:creationId xmlns:a16="http://schemas.microsoft.com/office/drawing/2014/main" id="{0B40BBD0-0F9D-182F-0831-B7C7987E4E95}"/>
              </a:ext>
            </a:extLst>
          </p:cNvPr>
          <p:cNvSpPr>
            <a:spLocks noGrp="1"/>
          </p:cNvSpPr>
          <p:nvPr>
            <p:ph type="ftr" sz="quarter" idx="16"/>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59CAE5C7-3235-E1AC-C62B-F1DDE914BB46}"/>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090714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4" cy="1928791"/>
          </a:xfrm>
        </p:spPr>
        <p:txBody>
          <a:bodyPr lIns="0" tIns="0" rIns="0" bIns="0" anchor="b">
            <a:noAutofit/>
          </a:bodyPr>
          <a:lstStyle>
            <a:lvl1pPr algn="l">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2" y="831918"/>
            <a:ext cx="4006875" cy="5194161"/>
          </a:xfrm>
        </p:spPr>
        <p:txBody>
          <a:bodyPr/>
          <a:lstStyle/>
          <a:p>
            <a:endParaRPr lang="en-US"/>
          </a:p>
        </p:txBody>
      </p:sp>
      <p:sp>
        <p:nvSpPr>
          <p:cNvPr id="26" name="Freeform 17">
            <a:extLst>
              <a:ext uri="{FF2B5EF4-FFF2-40B4-BE49-F238E27FC236}">
                <a16:creationId xmlns:a16="http://schemas.microsoft.com/office/drawing/2014/main" id="{55EB0A70-04CD-26DE-BE20-EF655D8B75B4}"/>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27" name="Freeform 17">
            <a:extLst>
              <a:ext uri="{FF2B5EF4-FFF2-40B4-BE49-F238E27FC236}">
                <a16:creationId xmlns:a16="http://schemas.microsoft.com/office/drawing/2014/main" id="{7E4709C2-0D04-D67A-EAD6-46FA0B3DA7A4}"/>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0" name="Freeform 10">
            <a:extLst>
              <a:ext uri="{FF2B5EF4-FFF2-40B4-BE49-F238E27FC236}">
                <a16:creationId xmlns:a16="http://schemas.microsoft.com/office/drawing/2014/main" id="{D2170013-17CD-7570-6413-53FD1A329556}"/>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7510420C-21EA-A137-94EA-7CB5AD5C289C}"/>
              </a:ext>
            </a:extLst>
          </p:cNvPr>
          <p:cNvSpPr>
            <a:spLocks noGrp="1"/>
          </p:cNvSpPr>
          <p:nvPr>
            <p:ph type="dt" sz="half" idx="15"/>
          </p:nvPr>
        </p:nvSpPr>
        <p:spPr/>
        <p:txBody>
          <a:bodyPr/>
          <a:lstStyle/>
          <a:p>
            <a:r>
              <a:rPr lang="en-US" altLang="zh-CN"/>
              <a:t>04/26/2025</a:t>
            </a:r>
          </a:p>
        </p:txBody>
      </p:sp>
      <p:sp>
        <p:nvSpPr>
          <p:cNvPr id="4" name="Footer Placeholder 3">
            <a:extLst>
              <a:ext uri="{FF2B5EF4-FFF2-40B4-BE49-F238E27FC236}">
                <a16:creationId xmlns:a16="http://schemas.microsoft.com/office/drawing/2014/main" id="{FC05FC22-F2D9-EF5B-0678-3678B4A14ACA}"/>
              </a:ext>
            </a:extLst>
          </p:cNvPr>
          <p:cNvSpPr>
            <a:spLocks noGrp="1"/>
          </p:cNvSpPr>
          <p:nvPr>
            <p:ph type="ftr" sz="quarter" idx="16"/>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98A4AF99-6BCE-53B0-C2F9-75CDEE4E2A2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5" name="Content Placeholder 7">
            <a:extLst>
              <a:ext uri="{FF2B5EF4-FFF2-40B4-BE49-F238E27FC236}">
                <a16:creationId xmlns:a16="http://schemas.microsoft.com/office/drawing/2014/main" id="{35D202A1-D991-7D10-0C19-6BEEA58CEFF3}"/>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329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6104E6-797D-DE61-EBFD-7BF0502BCC04}"/>
              </a:ext>
            </a:extLst>
          </p:cNvPr>
          <p:cNvSpPr>
            <a:spLocks noGrp="1"/>
          </p:cNvSpPr>
          <p:nvPr>
            <p:ph type="title"/>
          </p:nvPr>
        </p:nvSpPr>
        <p:spPr>
          <a:xfrm>
            <a:off x="844000" y="825622"/>
            <a:ext cx="5906997" cy="1928790"/>
          </a:xfrm>
        </p:spPr>
        <p:txBody>
          <a:bodyPr lIns="0" tIns="0" rIns="0" bIns="0" anchor="b">
            <a:noAutofit/>
          </a:bodyPr>
          <a:lstStyle>
            <a:lvl1pPr>
              <a:defRPr sz="3600" b="0" baseline="0"/>
            </a:lvl1pPr>
          </a:lstStyle>
          <a:p>
            <a:r>
              <a:rPr lang="en-US"/>
              <a:t>Click to edit Master title style</a:t>
            </a:r>
          </a:p>
        </p:txBody>
      </p:sp>
      <p:sp>
        <p:nvSpPr>
          <p:cNvPr id="2" name="Content Placeholder 7">
            <a:extLst>
              <a:ext uri="{FF2B5EF4-FFF2-40B4-BE49-F238E27FC236}">
                <a16:creationId xmlns:a16="http://schemas.microsoft.com/office/drawing/2014/main" id="{B0D848ED-ED73-86A8-A1FA-AF09CBE78399}"/>
              </a:ext>
            </a:extLst>
          </p:cNvPr>
          <p:cNvSpPr>
            <a:spLocks noGrp="1"/>
          </p:cNvSpPr>
          <p:nvPr>
            <p:ph sz="quarter" idx="22"/>
          </p:nvPr>
        </p:nvSpPr>
        <p:spPr>
          <a:xfrm>
            <a:off x="844001" y="2868150"/>
            <a:ext cx="5906996"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847007C7-5340-21AB-9C7D-DEAEEEC51F9E}"/>
              </a:ext>
              <a:ext uri="{C183D7F6-B498-43B3-948B-1728B52AA6E4}">
                <adec:decorative xmlns:adec="http://schemas.microsoft.com/office/drawing/2017/decorative" val="0"/>
              </a:ext>
            </a:extLst>
          </p:cNvPr>
          <p:cNvSpPr>
            <a:spLocks noGrp="1"/>
          </p:cNvSpPr>
          <p:nvPr>
            <p:ph type="pic" sz="quarter" idx="18"/>
          </p:nvPr>
        </p:nvSpPr>
        <p:spPr>
          <a:xfrm>
            <a:off x="7300452" y="831918"/>
            <a:ext cx="4006875" cy="5194161"/>
          </a:xfrm>
        </p:spPr>
        <p:txBody>
          <a:bodyPr/>
          <a:lstStyle/>
          <a:p>
            <a:endParaRPr lang="en-US"/>
          </a:p>
        </p:txBody>
      </p:sp>
      <p:sp>
        <p:nvSpPr>
          <p:cNvPr id="13" name="Freeform 17">
            <a:extLst>
              <a:ext uri="{FF2B5EF4-FFF2-40B4-BE49-F238E27FC236}">
                <a16:creationId xmlns:a16="http://schemas.microsoft.com/office/drawing/2014/main" id="{13CA70C1-F619-4E37-711E-3B0AD7A76F17}"/>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4" name="Freeform 17">
            <a:extLst>
              <a:ext uri="{FF2B5EF4-FFF2-40B4-BE49-F238E27FC236}">
                <a16:creationId xmlns:a16="http://schemas.microsoft.com/office/drawing/2014/main" id="{AFD330A2-1BB8-0E4E-4029-7943C275F806}"/>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5" name="Freeform 10">
            <a:extLst>
              <a:ext uri="{FF2B5EF4-FFF2-40B4-BE49-F238E27FC236}">
                <a16:creationId xmlns:a16="http://schemas.microsoft.com/office/drawing/2014/main" id="{2CA1D929-364A-512C-A838-1E811BAAA5D1}"/>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6E839E46-5D7F-72A4-2992-9ED1BC2734D0}"/>
              </a:ext>
            </a:extLst>
          </p:cNvPr>
          <p:cNvSpPr>
            <a:spLocks noGrp="1"/>
          </p:cNvSpPr>
          <p:nvPr>
            <p:ph type="dt" sz="half" idx="19"/>
          </p:nvPr>
        </p:nvSpPr>
        <p:spPr/>
        <p:txBody>
          <a:bodyPr/>
          <a:lstStyle/>
          <a:p>
            <a:r>
              <a:rPr lang="en-US" altLang="zh-CN"/>
              <a:t>04/26/2025</a:t>
            </a:r>
          </a:p>
        </p:txBody>
      </p:sp>
      <p:sp>
        <p:nvSpPr>
          <p:cNvPr id="9" name="Footer Placeholder 8">
            <a:extLst>
              <a:ext uri="{FF2B5EF4-FFF2-40B4-BE49-F238E27FC236}">
                <a16:creationId xmlns:a16="http://schemas.microsoft.com/office/drawing/2014/main" id="{421D8C09-15AC-F77D-CB44-460449C518AA}"/>
              </a:ext>
            </a:extLst>
          </p:cNvPr>
          <p:cNvSpPr>
            <a:spLocks noGrp="1"/>
          </p:cNvSpPr>
          <p:nvPr>
            <p:ph type="ftr" sz="quarter" idx="20"/>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B9DACD80-A888-AB57-3EB1-6A05051158F8}"/>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85780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3" cy="1922494"/>
          </a:xfrm>
        </p:spPr>
        <p:txBody>
          <a:bodyPr lIns="0" tIns="0" rIns="0" bIns="0" anchor="b">
            <a:noAutofit/>
          </a:bodyPr>
          <a:lstStyle>
            <a:lvl1pPr>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3" y="831918"/>
            <a:ext cx="4006874" cy="5194161"/>
          </a:xfrm>
        </p:spPr>
        <p:txBody>
          <a:bodyPr/>
          <a:lstStyle/>
          <a:p>
            <a:endParaRPr lang="en-US"/>
          </a:p>
        </p:txBody>
      </p:sp>
      <p:sp>
        <p:nvSpPr>
          <p:cNvPr id="13" name="Freeform: Shape 12">
            <a:extLst>
              <a:ext uri="{FF2B5EF4-FFF2-40B4-BE49-F238E27FC236}">
                <a16:creationId xmlns:a16="http://schemas.microsoft.com/office/drawing/2014/main" id="{D04EB612-D143-1C59-FAC1-BE3F2604E76D}"/>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0" name="Freeform 17">
            <a:extLst>
              <a:ext uri="{FF2B5EF4-FFF2-40B4-BE49-F238E27FC236}">
                <a16:creationId xmlns:a16="http://schemas.microsoft.com/office/drawing/2014/main" id="{B5478D54-1F0E-F8E7-4B93-88A2EC96AA27}"/>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5" name="Freeform 10">
            <a:extLst>
              <a:ext uri="{FF2B5EF4-FFF2-40B4-BE49-F238E27FC236}">
                <a16:creationId xmlns:a16="http://schemas.microsoft.com/office/drawing/2014/main" id="{90152C41-78FB-BD6F-653B-DE9008C187E1}"/>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24A5EEFF-C284-0BE0-EEBD-B7F7F2C34F80}"/>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F9B1E30B-BC94-1D52-B8BF-39973F2E4B43}"/>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4C942BB-555B-9390-C818-BD6DE5FAFF72}"/>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3" name="Content Placeholder 7">
            <a:extLst>
              <a:ext uri="{FF2B5EF4-FFF2-40B4-BE49-F238E27FC236}">
                <a16:creationId xmlns:a16="http://schemas.microsoft.com/office/drawing/2014/main" id="{22DD0655-7FBE-20E6-B7D1-1148A340CD32}"/>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896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64AB3-51D9-9992-E51A-78ADA62E241F}"/>
              </a:ext>
            </a:extLst>
          </p:cNvPr>
          <p:cNvSpPr>
            <a:spLocks noGrp="1"/>
          </p:cNvSpPr>
          <p:nvPr>
            <p:ph type="title"/>
          </p:nvPr>
        </p:nvSpPr>
        <p:spPr>
          <a:xfrm>
            <a:off x="844063" y="831918"/>
            <a:ext cx="4361688" cy="1527048"/>
          </a:xfrm>
        </p:spPr>
        <p:txBody>
          <a:bodyPr lIns="0" tIns="0" rIns="0" bIns="0" anchor="b">
            <a:noAutofit/>
          </a:bodyPr>
          <a:lstStyle>
            <a:lvl1pPr>
              <a:defRPr b="0"/>
            </a:lvl1pPr>
          </a:lstStyle>
          <a:p>
            <a:r>
              <a:rPr lang="en-US"/>
              <a:t>Click to edit Master title style</a:t>
            </a:r>
          </a:p>
        </p:txBody>
      </p:sp>
      <p:sp>
        <p:nvSpPr>
          <p:cNvPr id="13" name="Picture Placeholder 10">
            <a:extLst>
              <a:ext uri="{FF2B5EF4-FFF2-40B4-BE49-F238E27FC236}">
                <a16:creationId xmlns:a16="http://schemas.microsoft.com/office/drawing/2014/main" id="{992B4E0B-09D2-1770-AF0A-79593CF5C03A}"/>
              </a:ext>
              <a:ext uri="{C183D7F6-B498-43B3-948B-1728B52AA6E4}">
                <adec:decorative xmlns:adec="http://schemas.microsoft.com/office/drawing/2017/decorative" val="0"/>
              </a:ext>
            </a:extLst>
          </p:cNvPr>
          <p:cNvSpPr>
            <a:spLocks noGrp="1"/>
          </p:cNvSpPr>
          <p:nvPr>
            <p:ph type="pic" sz="quarter" idx="13"/>
          </p:nvPr>
        </p:nvSpPr>
        <p:spPr>
          <a:xfrm>
            <a:off x="5580428" y="831918"/>
            <a:ext cx="5767509" cy="5194161"/>
          </a:xfrm>
        </p:spPr>
        <p:txBody>
          <a:bodyPr/>
          <a:lstStyle/>
          <a:p>
            <a:endParaRPr lang="en-US"/>
          </a:p>
        </p:txBody>
      </p:sp>
      <p:sp>
        <p:nvSpPr>
          <p:cNvPr id="4" name="Freeform 10">
            <a:extLst>
              <a:ext uri="{FF2B5EF4-FFF2-40B4-BE49-F238E27FC236}">
                <a16:creationId xmlns:a16="http://schemas.microsoft.com/office/drawing/2014/main" id="{45EDBA9A-BBB2-C38B-35AA-3332717F4174}"/>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34B859A9-1821-2589-D888-96C351D1AE1D}"/>
              </a:ext>
              <a:ext uri="{C183D7F6-B498-43B3-948B-1728B52AA6E4}">
                <adec:decorative xmlns:adec="http://schemas.microsoft.com/office/drawing/2017/decorative" val="1"/>
              </a:ext>
            </a:extLst>
          </p:cNvPr>
          <p:cNvSpPr/>
          <p:nvPr userDrawn="1"/>
        </p:nvSpPr>
        <p:spPr>
          <a:xfrm>
            <a:off x="0" y="-7294"/>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15AB366C-F93E-3AFB-D35B-4BC82E7C6ADC}"/>
              </a:ext>
            </a:extLst>
          </p:cNvPr>
          <p:cNvSpPr>
            <a:spLocks noGrp="1"/>
          </p:cNvSpPr>
          <p:nvPr>
            <p:ph type="dt" sz="half" idx="15"/>
          </p:nvPr>
        </p:nvSpPr>
        <p:spPr/>
        <p:txBody>
          <a:bodyPr/>
          <a:lstStyle/>
          <a:p>
            <a:r>
              <a:rPr lang="en-US" altLang="zh-CN"/>
              <a:t>04/26/2025</a:t>
            </a:r>
          </a:p>
        </p:txBody>
      </p:sp>
      <p:sp>
        <p:nvSpPr>
          <p:cNvPr id="11" name="Footer Placeholder 10">
            <a:extLst>
              <a:ext uri="{FF2B5EF4-FFF2-40B4-BE49-F238E27FC236}">
                <a16:creationId xmlns:a16="http://schemas.microsoft.com/office/drawing/2014/main" id="{BE31A400-7DBA-6924-5C88-174738A75FCE}"/>
              </a:ext>
            </a:extLst>
          </p:cNvPr>
          <p:cNvSpPr>
            <a:spLocks noGrp="1"/>
          </p:cNvSpPr>
          <p:nvPr>
            <p:ph type="ftr" sz="quarter" idx="16"/>
          </p:nvPr>
        </p:nvSpPr>
        <p:spPr/>
        <p:txBody>
          <a:bodyPr/>
          <a:lstStyle/>
          <a:p>
            <a:r>
              <a:rPr lang="en-US" altLang="zh-CN"/>
              <a:t>Sample Footer Text</a:t>
            </a:r>
          </a:p>
        </p:txBody>
      </p:sp>
      <p:sp>
        <p:nvSpPr>
          <p:cNvPr id="15" name="Slide Number Placeholder 14">
            <a:extLst>
              <a:ext uri="{FF2B5EF4-FFF2-40B4-BE49-F238E27FC236}">
                <a16:creationId xmlns:a16="http://schemas.microsoft.com/office/drawing/2014/main" id="{33C60CDC-3D11-6ABE-B5A5-D820E8ED660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
        <p:nvSpPr>
          <p:cNvPr id="2" name="Content Placeholder 7">
            <a:extLst>
              <a:ext uri="{FF2B5EF4-FFF2-40B4-BE49-F238E27FC236}">
                <a16:creationId xmlns:a16="http://schemas.microsoft.com/office/drawing/2014/main" id="{58BA97A0-54BE-6E1F-F43D-7D7A45D74242}"/>
              </a:ext>
            </a:extLst>
          </p:cNvPr>
          <p:cNvSpPr>
            <a:spLocks noGrp="1"/>
          </p:cNvSpPr>
          <p:nvPr>
            <p:ph sz="quarter" idx="18"/>
          </p:nvPr>
        </p:nvSpPr>
        <p:spPr>
          <a:xfrm>
            <a:off x="844000" y="2548648"/>
            <a:ext cx="4361689" cy="3477432"/>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912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25064" y="825622"/>
            <a:ext cx="4522936" cy="93268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30231" y="1970468"/>
            <a:ext cx="4512601" cy="405561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31918"/>
            <a:ext cx="5648242" cy="5194161"/>
          </a:xfrm>
        </p:spPr>
        <p:txBody>
          <a:bodyPr/>
          <a:lstStyle/>
          <a:p>
            <a:endParaRPr lang="en-US"/>
          </a:p>
        </p:txBody>
      </p:sp>
      <p:sp>
        <p:nvSpPr>
          <p:cNvPr id="3" name="Freeform 10">
            <a:extLst>
              <a:ext uri="{FF2B5EF4-FFF2-40B4-BE49-F238E27FC236}">
                <a16:creationId xmlns:a16="http://schemas.microsoft.com/office/drawing/2014/main" id="{1CDF053D-9E1A-5ADF-E378-BC1B594D5795}"/>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E3C03305-0727-063D-F65D-52727C590A27}"/>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AE5F2C52-862C-D359-D97F-E2F4BD5C67CA}"/>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85675291-1615-B740-A2A2-550AA0A85377}"/>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4AC1A756-7B83-B6D1-BB4B-EDA9B21DA39C}"/>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73457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73490" y="831919"/>
            <a:ext cx="4572000" cy="93268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73616" y="1892623"/>
            <a:ext cx="4572000" cy="4133457"/>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5917721" y="831919"/>
            <a:ext cx="5430280" cy="5194162"/>
          </a:xfrm>
        </p:spPr>
        <p:txBody>
          <a:bodyPr/>
          <a:lstStyle/>
          <a:p>
            <a:endParaRPr lang="en-US"/>
          </a:p>
        </p:txBody>
      </p:sp>
      <p:sp>
        <p:nvSpPr>
          <p:cNvPr id="12" name="Freeform 17">
            <a:extLst>
              <a:ext uri="{FF2B5EF4-FFF2-40B4-BE49-F238E27FC236}">
                <a16:creationId xmlns:a16="http://schemas.microsoft.com/office/drawing/2014/main" id="{039F7129-301F-37A1-8705-D22FCF30EF79}"/>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3" name="Freeform 17">
            <a:extLst>
              <a:ext uri="{FF2B5EF4-FFF2-40B4-BE49-F238E27FC236}">
                <a16:creationId xmlns:a16="http://schemas.microsoft.com/office/drawing/2014/main" id="{498D78AA-FF02-2016-CF6A-C287F8BFBE76}"/>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7">
            <a:extLst>
              <a:ext uri="{FF2B5EF4-FFF2-40B4-BE49-F238E27FC236}">
                <a16:creationId xmlns:a16="http://schemas.microsoft.com/office/drawing/2014/main" id="{731F5CAE-1167-CB4F-9EA2-587063BB884D}"/>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4" name="Freeform 17">
            <a:extLst>
              <a:ext uri="{FF2B5EF4-FFF2-40B4-BE49-F238E27FC236}">
                <a16:creationId xmlns:a16="http://schemas.microsoft.com/office/drawing/2014/main" id="{C52FFC89-9C77-38D4-A1FD-0A2BAEA17C80}"/>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5" name="Date Placeholder 4">
            <a:extLst>
              <a:ext uri="{FF2B5EF4-FFF2-40B4-BE49-F238E27FC236}">
                <a16:creationId xmlns:a16="http://schemas.microsoft.com/office/drawing/2014/main" id="{A96BB193-0784-1AD4-B27A-84ED0D442753}"/>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07E318F5-7A38-F682-11AA-AE09CA3B7A03}"/>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32BA7C28-F8FB-B78B-439E-C789066057D6}"/>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88892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46432" y="831918"/>
            <a:ext cx="3401568" cy="152704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946432" y="2539814"/>
            <a:ext cx="3401568" cy="348626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831918"/>
            <a:ext cx="6740144" cy="5194161"/>
          </a:xfrm>
        </p:spPr>
        <p:txBody>
          <a:bodyPr/>
          <a:lstStyle/>
          <a:p>
            <a:endParaRPr lang="en-US"/>
          </a:p>
        </p:txBody>
      </p:sp>
      <p:sp>
        <p:nvSpPr>
          <p:cNvPr id="7" name="Freeform 17">
            <a:extLst>
              <a:ext uri="{FF2B5EF4-FFF2-40B4-BE49-F238E27FC236}">
                <a16:creationId xmlns:a16="http://schemas.microsoft.com/office/drawing/2014/main" id="{097690AD-7FA4-0418-6C03-72D30D2EA0AD}"/>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2" name="Freeform 17">
            <a:extLst>
              <a:ext uri="{FF2B5EF4-FFF2-40B4-BE49-F238E27FC236}">
                <a16:creationId xmlns:a16="http://schemas.microsoft.com/office/drawing/2014/main" id="{FC8158AE-2E1B-8E88-C942-74974BB4C221}"/>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0">
            <a:extLst>
              <a:ext uri="{FF2B5EF4-FFF2-40B4-BE49-F238E27FC236}">
                <a16:creationId xmlns:a16="http://schemas.microsoft.com/office/drawing/2014/main" id="{5ACE21C4-AC61-BA7B-3232-A517F53A3F31}"/>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B6C585C3-C0FA-D85B-2063-2C94D333BBD1}"/>
              </a:ext>
            </a:extLst>
          </p:cNvPr>
          <p:cNvSpPr>
            <a:spLocks noGrp="1"/>
          </p:cNvSpPr>
          <p:nvPr>
            <p:ph type="dt" sz="half" idx="15"/>
          </p:nvPr>
        </p:nvSpPr>
        <p:spPr/>
        <p:txBody>
          <a:bodyPr/>
          <a:lstStyle/>
          <a:p>
            <a:r>
              <a:rPr lang="en-US" altLang="zh-CN"/>
              <a:t>04/26/2025</a:t>
            </a:r>
          </a:p>
        </p:txBody>
      </p:sp>
      <p:sp>
        <p:nvSpPr>
          <p:cNvPr id="9" name="Footer Placeholder 8">
            <a:extLst>
              <a:ext uri="{FF2B5EF4-FFF2-40B4-BE49-F238E27FC236}">
                <a16:creationId xmlns:a16="http://schemas.microsoft.com/office/drawing/2014/main" id="{27039C9C-1C0E-8A85-3890-EF9EA31C5755}"/>
              </a:ext>
            </a:extLst>
          </p:cNvPr>
          <p:cNvSpPr>
            <a:spLocks noGrp="1"/>
          </p:cNvSpPr>
          <p:nvPr>
            <p:ph type="ftr" sz="quarter" idx="16"/>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18E6F8DA-CA80-94AC-BE08-CBBC8037FC6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73652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9"/>
            <a:ext cx="3401568" cy="152704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44000" y="2538248"/>
            <a:ext cx="3401568" cy="348783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4761781" y="831919"/>
            <a:ext cx="6586220" cy="5194162"/>
          </a:xfrm>
        </p:spPr>
        <p:txBody>
          <a:bodyPr/>
          <a:lstStyle/>
          <a:p>
            <a:endParaRPr lang="en-US"/>
          </a:p>
        </p:txBody>
      </p:sp>
      <p:sp>
        <p:nvSpPr>
          <p:cNvPr id="9" name="Freeform 17">
            <a:extLst>
              <a:ext uri="{FF2B5EF4-FFF2-40B4-BE49-F238E27FC236}">
                <a16:creationId xmlns:a16="http://schemas.microsoft.com/office/drawing/2014/main" id="{93CD1190-01A7-D05B-1964-F61E740CD1C0}"/>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0" name="Freeform 17">
            <a:extLst>
              <a:ext uri="{FF2B5EF4-FFF2-40B4-BE49-F238E27FC236}">
                <a16:creationId xmlns:a16="http://schemas.microsoft.com/office/drawing/2014/main" id="{4A18FB04-9E36-8821-63A6-D2D4B3017ECC}"/>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Freeform 10">
            <a:extLst>
              <a:ext uri="{FF2B5EF4-FFF2-40B4-BE49-F238E27FC236}">
                <a16:creationId xmlns:a16="http://schemas.microsoft.com/office/drawing/2014/main" id="{2E234B26-4369-21D0-047C-F9011FF38D22}"/>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5F409FD1-17D3-3619-19C3-BB912570FEDE}"/>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FD7C7895-0784-619C-6257-88E7A3F26C4D}"/>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5792DFAC-502B-774F-51F2-AFC9F18FEACA}"/>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43745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3" name="Freeform 5">
            <a:extLst>
              <a:ext uri="{FF2B5EF4-FFF2-40B4-BE49-F238E27FC236}">
                <a16:creationId xmlns:a16="http://schemas.microsoft.com/office/drawing/2014/main" id="{955E0A3A-BD31-2674-02EE-D5CC54C0DE61}"/>
              </a:ext>
              <a:ext uri="{C183D7F6-B498-43B3-948B-1728B52AA6E4}">
                <adec:decorative xmlns:adec="http://schemas.microsoft.com/office/drawing/2017/decorative" val="1"/>
              </a:ext>
            </a:extLst>
          </p:cNvPr>
          <p:cNvSpPr/>
          <p:nvPr userDrawn="1"/>
        </p:nvSpPr>
        <p:spPr>
          <a:xfrm>
            <a:off x="1" y="3428999"/>
            <a:ext cx="12192000" cy="197061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774116"/>
            <a:ext cx="11460480" cy="1590543"/>
          </a:xfrm>
        </p:spPr>
        <p:txBody>
          <a:bodyPr lIns="0" tIns="0" rIns="0" bIns="0" anchor="t">
            <a:normAutofit/>
          </a:bodyPr>
          <a:lstStyle>
            <a:lvl1pPr algn="l">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563401"/>
            <a:ext cx="11460480" cy="756965"/>
          </a:xfrm>
        </p:spPr>
        <p:txBody>
          <a:bodyPr lIns="0" tIns="0" rIns="0" bIns="0" anchor="t">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Content Placeholder 16">
            <a:extLst>
              <a:ext uri="{FF2B5EF4-FFF2-40B4-BE49-F238E27FC236}">
                <a16:creationId xmlns:a16="http://schemas.microsoft.com/office/drawing/2014/main" id="{41794CE9-E819-5EF2-87AA-CD888A593FED}"/>
              </a:ext>
            </a:extLst>
          </p:cNvPr>
          <p:cNvSpPr>
            <a:spLocks noGrp="1"/>
          </p:cNvSpPr>
          <p:nvPr>
            <p:ph sz="quarter" idx="19" hasCustomPrompt="1"/>
          </p:nvPr>
        </p:nvSpPr>
        <p:spPr>
          <a:xfrm>
            <a:off x="8279019" y="6400800"/>
            <a:ext cx="2743200" cy="393700"/>
          </a:xfrm>
        </p:spPr>
        <p:txBody>
          <a:bodyPr lIns="0" tIns="0" rIns="0" bIns="0" anchor="b">
            <a:noAutofit/>
          </a:bodyPr>
          <a:lstStyle>
            <a:lvl1pPr marL="0" indent="0" algn="r">
              <a:spcBef>
                <a:spcPts val="0"/>
              </a:spcBef>
              <a:buNone/>
              <a:defRPr sz="1600"/>
            </a:lvl1pPr>
          </a:lstStyle>
          <a:p>
            <a:pPr lvl="0"/>
            <a:r>
              <a:rPr lang="en-US"/>
              <a:t>Presenter Name</a:t>
            </a:r>
          </a:p>
        </p:txBody>
      </p:sp>
      <p:sp>
        <p:nvSpPr>
          <p:cNvPr id="15" name="Picture Placeholder 14" descr="One tall building modern style black and white.">
            <a:extLst>
              <a:ext uri="{FF2B5EF4-FFF2-40B4-BE49-F238E27FC236}">
                <a16:creationId xmlns:a16="http://schemas.microsoft.com/office/drawing/2014/main" id="{6E7C4A80-E63C-3031-27DB-BBE012F41096}"/>
              </a:ext>
            </a:extLst>
          </p:cNvPr>
          <p:cNvSpPr>
            <a:spLocks noGrp="1"/>
          </p:cNvSpPr>
          <p:nvPr>
            <p:ph type="pic" sz="quarter" idx="18"/>
          </p:nvPr>
        </p:nvSpPr>
        <p:spPr>
          <a:xfrm>
            <a:off x="0" y="2"/>
            <a:ext cx="12192000" cy="3687377"/>
          </a:xfrm>
          <a:custGeom>
            <a:avLst/>
            <a:gdLst>
              <a:gd name="connsiteX0" fmla="*/ 0 w 12192000"/>
              <a:gd name="connsiteY0" fmla="*/ 0 h 3687377"/>
              <a:gd name="connsiteX1" fmla="*/ 12192000 w 12192000"/>
              <a:gd name="connsiteY1" fmla="*/ 0 h 3687377"/>
              <a:gd name="connsiteX2" fmla="*/ 12192000 w 12192000"/>
              <a:gd name="connsiteY2" fmla="*/ 444499 h 3687377"/>
              <a:gd name="connsiteX3" fmla="*/ 11425238 w 12192000"/>
              <a:gd name="connsiteY3" fmla="*/ 444499 h 3687377"/>
              <a:gd name="connsiteX4" fmla="*/ 11425238 w 12192000"/>
              <a:gd name="connsiteY4" fmla="*/ 2391835 h 3687377"/>
              <a:gd name="connsiteX5" fmla="*/ 12192000 w 12192000"/>
              <a:gd name="connsiteY5" fmla="*/ 2391835 h 3687377"/>
              <a:gd name="connsiteX6" fmla="*/ 12192000 w 12192000"/>
              <a:gd name="connsiteY6" fmla="*/ 3687377 h 3687377"/>
              <a:gd name="connsiteX7" fmla="*/ 2426216 w 12192000"/>
              <a:gd name="connsiteY7" fmla="*/ 3687377 h 3687377"/>
              <a:gd name="connsiteX8" fmla="*/ 2426216 w 12192000"/>
              <a:gd name="connsiteY8" fmla="*/ 2963477 h 3687377"/>
              <a:gd name="connsiteX9" fmla="*/ 0 w 12192000"/>
              <a:gd name="connsiteY9" fmla="*/ 2963477 h 3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687377">
                <a:moveTo>
                  <a:pt x="0" y="0"/>
                </a:moveTo>
                <a:lnTo>
                  <a:pt x="12192000" y="0"/>
                </a:lnTo>
                <a:lnTo>
                  <a:pt x="12192000" y="444499"/>
                </a:lnTo>
                <a:lnTo>
                  <a:pt x="11425238" y="444499"/>
                </a:lnTo>
                <a:lnTo>
                  <a:pt x="11425238" y="2391835"/>
                </a:lnTo>
                <a:lnTo>
                  <a:pt x="12192000" y="2391835"/>
                </a:lnTo>
                <a:lnTo>
                  <a:pt x="12192000" y="3687377"/>
                </a:lnTo>
                <a:lnTo>
                  <a:pt x="2426216" y="3687377"/>
                </a:lnTo>
                <a:lnTo>
                  <a:pt x="2426216" y="2963477"/>
                </a:lnTo>
                <a:lnTo>
                  <a:pt x="0" y="2963477"/>
                </a:lnTo>
                <a:close/>
              </a:path>
            </a:pathLst>
          </a:custGeom>
          <a:noFill/>
        </p:spPr>
        <p:txBody>
          <a:bodyPr wrap="square">
            <a:noAutofit/>
          </a:bodyPr>
          <a:lstStyle/>
          <a:p>
            <a:endParaRPr lang="en-US"/>
          </a:p>
        </p:txBody>
      </p:sp>
      <p:sp>
        <p:nvSpPr>
          <p:cNvPr id="5" name="Freeform 10">
            <a:extLst>
              <a:ext uri="{FF2B5EF4-FFF2-40B4-BE49-F238E27FC236}">
                <a16:creationId xmlns:a16="http://schemas.microsoft.com/office/drawing/2014/main" id="{264F984E-6A1B-A033-4FBC-3158758B9A20}"/>
              </a:ext>
              <a:ext uri="{C183D7F6-B498-43B3-948B-1728B52AA6E4}">
                <adec:decorative xmlns:adec="http://schemas.microsoft.com/office/drawing/2017/decorative" val="1"/>
              </a:ext>
            </a:extLst>
          </p:cNvPr>
          <p:cNvSpPr/>
          <p:nvPr userDrawn="1"/>
        </p:nvSpPr>
        <p:spPr>
          <a:xfrm>
            <a:off x="0" y="2963479"/>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3" name="Freeform 10">
            <a:extLst>
              <a:ext uri="{FF2B5EF4-FFF2-40B4-BE49-F238E27FC236}">
                <a16:creationId xmlns:a16="http://schemas.microsoft.com/office/drawing/2014/main" id="{038D67BC-3BCF-76A8-9BF0-60648407292D}"/>
              </a:ext>
              <a:ext uri="{C183D7F6-B498-43B3-948B-1728B52AA6E4}">
                <adec:decorative xmlns:adec="http://schemas.microsoft.com/office/drawing/2017/decorative" val="1"/>
              </a:ext>
            </a:extLst>
          </p:cNvPr>
          <p:cNvSpPr/>
          <p:nvPr userDrawn="1"/>
        </p:nvSpPr>
        <p:spPr>
          <a:xfrm rot="5400000">
            <a:off x="10798455" y="1014376"/>
            <a:ext cx="2020327" cy="76676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E959C312-642F-DE98-976D-2DBE2EAC42E6}"/>
              </a:ext>
            </a:extLst>
          </p:cNvPr>
          <p:cNvSpPr>
            <a:spLocks noGrp="1"/>
          </p:cNvSpPr>
          <p:nvPr>
            <p:ph type="dt" sz="half" idx="20"/>
          </p:nvPr>
        </p:nvSpPr>
        <p:spPr/>
        <p:txBody>
          <a:bodyPr/>
          <a:lstStyle/>
          <a:p>
            <a:r>
              <a:rPr lang="en-US" altLang="zh-CN"/>
              <a:t>04/26/2025</a:t>
            </a:r>
          </a:p>
        </p:txBody>
      </p:sp>
      <p:sp>
        <p:nvSpPr>
          <p:cNvPr id="6" name="Footer Placeholder 5">
            <a:extLst>
              <a:ext uri="{FF2B5EF4-FFF2-40B4-BE49-F238E27FC236}">
                <a16:creationId xmlns:a16="http://schemas.microsoft.com/office/drawing/2014/main" id="{420AEAA7-DE9F-17B8-3F1D-002EC04537B6}"/>
              </a:ext>
            </a:extLst>
          </p:cNvPr>
          <p:cNvSpPr>
            <a:spLocks noGrp="1"/>
          </p:cNvSpPr>
          <p:nvPr>
            <p:ph type="ftr" sz="quarter" idx="2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0CA17B79-A16A-9D34-8092-50AE53A616D3}"/>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917562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73454" y="831919"/>
            <a:ext cx="3273552" cy="2035696"/>
          </a:xfrm>
        </p:spPr>
        <p:txBody>
          <a:bodyPr lIns="0" tIns="0" rIns="0" bIns="0" anchor="b">
            <a:noAutofit/>
          </a:bodyPr>
          <a:lstStyle>
            <a:lvl1pPr>
              <a:defRPr b="0"/>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074448" y="2970092"/>
            <a:ext cx="3273552" cy="2953512"/>
          </a:xfrm>
        </p:spPr>
        <p:txBody>
          <a:bodyPr lIns="0" tIns="0" rIns="0" bIns="0">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831919"/>
            <a:ext cx="6937365" cy="5091685"/>
          </a:xfrm>
        </p:spPr>
        <p:txBody>
          <a:bodyPr/>
          <a:lstStyle/>
          <a:p>
            <a:endParaRPr lang="en-US"/>
          </a:p>
        </p:txBody>
      </p:sp>
      <p:sp>
        <p:nvSpPr>
          <p:cNvPr id="4" name="Freeform 10">
            <a:extLst>
              <a:ext uri="{FF2B5EF4-FFF2-40B4-BE49-F238E27FC236}">
                <a16:creationId xmlns:a16="http://schemas.microsoft.com/office/drawing/2014/main" id="{BC616BFE-87E7-15B1-BE25-55D1A05BFFE2}"/>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7">
            <a:extLst>
              <a:ext uri="{FF2B5EF4-FFF2-40B4-BE49-F238E27FC236}">
                <a16:creationId xmlns:a16="http://schemas.microsoft.com/office/drawing/2014/main" id="{53E786F4-E71D-CFC6-78CC-37D06217179F}"/>
              </a:ext>
              <a:ext uri="{C183D7F6-B498-43B3-948B-1728B52AA6E4}">
                <adec:decorative xmlns:adec="http://schemas.microsoft.com/office/drawing/2017/decorative" val="1"/>
              </a:ext>
            </a:extLst>
          </p:cNvPr>
          <p:cNvSpPr/>
          <p:nvPr userDrawn="1"/>
        </p:nvSpPr>
        <p:spPr>
          <a:xfrm flipV="1">
            <a:off x="7768799"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5" name="Date Placeholder 4">
            <a:extLst>
              <a:ext uri="{FF2B5EF4-FFF2-40B4-BE49-F238E27FC236}">
                <a16:creationId xmlns:a16="http://schemas.microsoft.com/office/drawing/2014/main" id="{3F77F430-E16C-DB47-2D12-A6B6A0A530FB}"/>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9A589D42-6067-52C1-64C7-175E6BC6EB58}"/>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3B61FAC5-DA8E-3118-188C-90203A7E238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8533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3998" y="4509559"/>
            <a:ext cx="4579339" cy="1516522"/>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691351" y="4508939"/>
            <a:ext cx="5651393" cy="1516522"/>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31919"/>
            <a:ext cx="10504001" cy="3472067"/>
          </a:xfrm>
        </p:spPr>
        <p:txBody>
          <a:bodyPr/>
          <a:lstStyle/>
          <a:p>
            <a:endParaRPr lang="en-US"/>
          </a:p>
        </p:txBody>
      </p:sp>
      <p:sp>
        <p:nvSpPr>
          <p:cNvPr id="9" name="Freeform 17">
            <a:extLst>
              <a:ext uri="{FF2B5EF4-FFF2-40B4-BE49-F238E27FC236}">
                <a16:creationId xmlns:a16="http://schemas.microsoft.com/office/drawing/2014/main" id="{78D5D10E-35CF-5B74-29A6-11679EB8C8F2}"/>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4" name="Freeform 10">
            <a:extLst>
              <a:ext uri="{FF2B5EF4-FFF2-40B4-BE49-F238E27FC236}">
                <a16:creationId xmlns:a16="http://schemas.microsoft.com/office/drawing/2014/main" id="{59F69B48-F459-FF66-26A9-7EC00C9F7B42}"/>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6" name="Date Placeholder 5">
            <a:extLst>
              <a:ext uri="{FF2B5EF4-FFF2-40B4-BE49-F238E27FC236}">
                <a16:creationId xmlns:a16="http://schemas.microsoft.com/office/drawing/2014/main" id="{4991EAAD-5E54-2080-2B9B-B19E843B643E}"/>
              </a:ext>
            </a:extLst>
          </p:cNvPr>
          <p:cNvSpPr>
            <a:spLocks noGrp="1"/>
          </p:cNvSpPr>
          <p:nvPr>
            <p:ph type="dt" sz="half" idx="15"/>
          </p:nvPr>
        </p:nvSpPr>
        <p:spPr/>
        <p:txBody>
          <a:bodyPr/>
          <a:lstStyle/>
          <a:p>
            <a:r>
              <a:rPr lang="en-US" altLang="zh-CN"/>
              <a:t>04/26/2025</a:t>
            </a:r>
          </a:p>
        </p:txBody>
      </p:sp>
      <p:sp>
        <p:nvSpPr>
          <p:cNvPr id="7" name="Footer Placeholder 6">
            <a:extLst>
              <a:ext uri="{FF2B5EF4-FFF2-40B4-BE49-F238E27FC236}">
                <a16:creationId xmlns:a16="http://schemas.microsoft.com/office/drawing/2014/main" id="{8A91084A-93AC-072A-7367-DE9AE048A7B1}"/>
              </a:ext>
            </a:extLst>
          </p:cNvPr>
          <p:cNvSpPr>
            <a:spLocks noGrp="1"/>
          </p:cNvSpPr>
          <p:nvPr>
            <p:ph type="ftr" sz="quarter" idx="16"/>
          </p:nvPr>
        </p:nvSpPr>
        <p:spPr/>
        <p:txBody>
          <a:bodyPr/>
          <a:lstStyle/>
          <a:p>
            <a:r>
              <a:rPr lang="en-US" altLang="zh-CN"/>
              <a:t>Sample Footer Text</a:t>
            </a:r>
          </a:p>
        </p:txBody>
      </p:sp>
      <p:sp>
        <p:nvSpPr>
          <p:cNvPr id="13" name="Slide Number Placeholder 12">
            <a:extLst>
              <a:ext uri="{FF2B5EF4-FFF2-40B4-BE49-F238E27FC236}">
                <a16:creationId xmlns:a16="http://schemas.microsoft.com/office/drawing/2014/main" id="{48BE4C08-656F-090F-ADE8-832DD695E70B}"/>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425435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3999" y="3785800"/>
            <a:ext cx="2953618" cy="2240280"/>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2910" y="3785800"/>
            <a:ext cx="7366186" cy="2240280"/>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65938"/>
            <a:ext cx="10504001" cy="2556004"/>
          </a:xfrm>
        </p:spPr>
        <p:txBody>
          <a:bodyPr/>
          <a:lstStyle/>
          <a:p>
            <a:endParaRPr lang="en-US"/>
          </a:p>
        </p:txBody>
      </p:sp>
      <p:sp>
        <p:nvSpPr>
          <p:cNvPr id="4" name="Freeform 10">
            <a:extLst>
              <a:ext uri="{FF2B5EF4-FFF2-40B4-BE49-F238E27FC236}">
                <a16:creationId xmlns:a16="http://schemas.microsoft.com/office/drawing/2014/main" id="{CA4C43E1-0073-A35D-0A04-ED32FA1BF8FA}"/>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49555A3-9265-EF73-CF8C-45D64D56FFBE}"/>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573EBA73-01F9-86A4-00C2-B8F864FAFC2E}"/>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1246286F-948B-A354-C39B-0CCDE3D271B6}"/>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60247BB-0B45-F3B8-2827-87B286ED5D4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263432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2953618" cy="2240279"/>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35972" y="839450"/>
            <a:ext cx="7312028" cy="2240280"/>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3310759"/>
            <a:ext cx="10504001" cy="2722852"/>
          </a:xfrm>
        </p:spPr>
        <p:txBody>
          <a:bodyPr/>
          <a:lstStyle/>
          <a:p>
            <a:endParaRPr lang="en-US"/>
          </a:p>
        </p:txBody>
      </p:sp>
      <p:sp>
        <p:nvSpPr>
          <p:cNvPr id="4" name="Freeform 10">
            <a:extLst>
              <a:ext uri="{FF2B5EF4-FFF2-40B4-BE49-F238E27FC236}">
                <a16:creationId xmlns:a16="http://schemas.microsoft.com/office/drawing/2014/main" id="{DD85C6AE-2C4C-5E38-47AE-05318D667556}"/>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3071C948-EB93-1CA0-72C9-A49862E4C5DA}"/>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841D45D4-FE2B-EB10-39D7-EABDFE8EC6D1}"/>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B06E03B1-F337-4DE6-A553-B870A5400C4D}"/>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936CFA0A-FC5D-D0F9-EA38-A0E0E192373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337017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73963" y="858337"/>
            <a:ext cx="10504000" cy="970463"/>
          </a:xfrm>
        </p:spPr>
        <p:txBody>
          <a:bodyPr lIns="0" tIns="0" rIns="0" bIns="0" anchor="ctr">
            <a:noAutofit/>
          </a:bodyPr>
          <a:lstStyle>
            <a:lvl1pPr>
              <a:defRPr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73963" y="2081048"/>
            <a:ext cx="6157458" cy="3945032"/>
          </a:xfrm>
        </p:spPr>
        <p:txBody>
          <a:bodyPr/>
          <a:lstStyle/>
          <a:p>
            <a:endParaRPr lang="en-US"/>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90520" y="2081048"/>
            <a:ext cx="4023360" cy="391861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B879A9D4-2DE0-F5AB-C643-7D6C624F518D}"/>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2D787054-1839-E686-38C1-14B88403914D}"/>
              </a:ext>
              <a:ext uri="{C183D7F6-B498-43B3-948B-1728B52AA6E4}">
                <adec:decorative xmlns:adec="http://schemas.microsoft.com/office/drawing/2017/decorative" val="1"/>
              </a:ext>
            </a:extLst>
          </p:cNvPr>
          <p:cNvSpPr/>
          <p:nvPr userDrawn="1"/>
        </p:nvSpPr>
        <p:spPr>
          <a:xfrm>
            <a:off x="11328000" y="2081048"/>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2385589B-ED64-F606-AD4D-82558DFE2F9D}"/>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2EE6E25-8F36-46AA-7353-63CD48AEA3D1}"/>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AF67EEA2-3419-D7B3-9621-57F8695BB18D}"/>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568872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52884"/>
            <a:ext cx="4672584" cy="1453896"/>
          </a:xfrm>
        </p:spPr>
        <p:txBody>
          <a:bodyPr lIns="0" tIns="0" rIns="0" bIns="0">
            <a:noAutofit/>
          </a:bodyPr>
          <a:lstStyle>
            <a:lvl1pPr>
              <a:defRPr sz="3600"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2459420"/>
            <a:ext cx="4672584" cy="3545695"/>
          </a:xfrm>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38648" y="831919"/>
            <a:ext cx="5609353"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9B5DC763-7A3E-F543-D730-F1D0DB8E7237}"/>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0">
            <a:extLst>
              <a:ext uri="{FF2B5EF4-FFF2-40B4-BE49-F238E27FC236}">
                <a16:creationId xmlns:a16="http://schemas.microsoft.com/office/drawing/2014/main" id="{7BD5A08B-EED8-797D-F25E-F1027E0C2064}"/>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890AF34F-C900-E182-C79E-F87C625DAD1D}"/>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E7400220-A3EA-A5A4-0CE3-CD8DBA62B9D8}"/>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4A8548E-F7FA-ADF2-255A-A393995E048A}"/>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20C31298-3111-9F68-2490-97F4A8DB37EC}"/>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83426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73725"/>
            <a:ext cx="3657603" cy="1453896"/>
          </a:xfrm>
        </p:spPr>
        <p:txBody>
          <a:bodyPr lIns="0" tIns="0" rIns="0" bIns="0" anchor="t">
            <a:noAutofit/>
          </a:bodyPr>
          <a:lstStyle>
            <a:lvl1pPr>
              <a:defRPr sz="3200" b="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2490951"/>
            <a:ext cx="3657603" cy="3493323"/>
          </a:xfrm>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761186" y="831919"/>
            <a:ext cx="6586814" cy="515235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05FFA936-7860-03EC-833F-6A837DCB4A4A}"/>
              </a:ext>
              <a:ext uri="{C183D7F6-B498-43B3-948B-1728B52AA6E4}">
                <adec:decorative xmlns:adec="http://schemas.microsoft.com/office/drawing/2017/decorative" val="1"/>
              </a:ext>
            </a:extLst>
          </p:cNvPr>
          <p:cNvSpPr/>
          <p:nvPr userDrawn="1"/>
        </p:nvSpPr>
        <p:spPr>
          <a:xfrm>
            <a:off x="1" y="652680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9" name="Freeform 17">
            <a:extLst>
              <a:ext uri="{FF2B5EF4-FFF2-40B4-BE49-F238E27FC236}">
                <a16:creationId xmlns:a16="http://schemas.microsoft.com/office/drawing/2014/main" id="{823AC08E-BB10-EDBA-C0E3-558A1F4618D4}"/>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Freeform 10">
            <a:extLst>
              <a:ext uri="{FF2B5EF4-FFF2-40B4-BE49-F238E27FC236}">
                <a16:creationId xmlns:a16="http://schemas.microsoft.com/office/drawing/2014/main" id="{C362DB80-9F02-EB8E-FC5F-14EB115DD377}"/>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62EEC586-446A-7442-E39B-030A8C7850C0}"/>
              </a:ext>
            </a:extLst>
          </p:cNvPr>
          <p:cNvSpPr>
            <a:spLocks noGrp="1"/>
          </p:cNvSpPr>
          <p:nvPr>
            <p:ph type="dt" sz="half" idx="15"/>
          </p:nvPr>
        </p:nvSpPr>
        <p:spPr/>
        <p:txBody>
          <a:bodyPr/>
          <a:lstStyle/>
          <a:p>
            <a:r>
              <a:rPr lang="en-US" altLang="zh-CN"/>
              <a:t>04/26/2025</a:t>
            </a:r>
          </a:p>
        </p:txBody>
      </p:sp>
      <p:sp>
        <p:nvSpPr>
          <p:cNvPr id="6" name="Footer Placeholder 5">
            <a:extLst>
              <a:ext uri="{FF2B5EF4-FFF2-40B4-BE49-F238E27FC236}">
                <a16:creationId xmlns:a16="http://schemas.microsoft.com/office/drawing/2014/main" id="{5F4B311C-F361-BA00-37B8-7634DBDFA2F8}"/>
              </a:ext>
            </a:extLst>
          </p:cNvPr>
          <p:cNvSpPr>
            <a:spLocks noGrp="1"/>
          </p:cNvSpPr>
          <p:nvPr>
            <p:ph type="ftr" sz="quarter" idx="16"/>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F0591745-C6C1-1702-1C5A-3F5C1383BD8B}"/>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651139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831918"/>
            <a:ext cx="10521992" cy="4069265"/>
          </a:xfrm>
        </p:spPr>
        <p:txBody>
          <a:bodyPr lIns="0" tIns="0" rIns="0" bIns="0" anchor="b">
            <a:noAutofit/>
          </a:bodyPr>
          <a:lstStyle>
            <a:lvl1pPr algn="l">
              <a:defRPr sz="232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43999" y="5076496"/>
            <a:ext cx="7559021" cy="949583"/>
          </a:xfrm>
        </p:spPr>
        <p:txBody>
          <a:bodyPr lIns="0" tIns="0" rIns="0" bIns="0" anchor="t">
            <a:noAutofit/>
          </a:bodyPr>
          <a:lstStyle>
            <a:lvl1pPr marL="0" indent="0" algn="l">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10">
            <a:extLst>
              <a:ext uri="{FF2B5EF4-FFF2-40B4-BE49-F238E27FC236}">
                <a16:creationId xmlns:a16="http://schemas.microsoft.com/office/drawing/2014/main" id="{39E8EB8E-D63B-6AF9-B3A0-B05D41CD86F3}"/>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048AF7A1-40D5-5DBA-10C9-828BAC169E6A}"/>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7EEC1DE6-0C7C-1CAF-7C78-5D609369669E}"/>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C957C0A9-12CC-9AFC-8344-6631331199D1}"/>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442C7CCB-E1D6-437F-A321-AC311F055591}"/>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6071686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61992" y="831918"/>
            <a:ext cx="10486008" cy="3977825"/>
          </a:xfrm>
        </p:spPr>
        <p:txBody>
          <a:bodyPr lIns="0" tIns="0" rIns="0" bIns="0" anchor="b">
            <a:noAutofit/>
          </a:bodyPr>
          <a:lstStyle>
            <a:lvl1pPr algn="ctr">
              <a:defRPr sz="232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997668"/>
            <a:ext cx="7525512" cy="1028411"/>
          </a:xfrm>
        </p:spPr>
        <p:txBody>
          <a:bodyPr lIns="0" tIns="0" rIns="0" bIns="0" anchor="t">
            <a:no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10">
            <a:extLst>
              <a:ext uri="{FF2B5EF4-FFF2-40B4-BE49-F238E27FC236}">
                <a16:creationId xmlns:a16="http://schemas.microsoft.com/office/drawing/2014/main" id="{90AE8DFC-9941-7AAD-BE59-0C47E3A3D351}"/>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4D599065-206D-B396-91F8-07BD1D0B158B}"/>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5E3C41CC-3994-216B-257A-9EF40332D3C4}"/>
              </a:ext>
            </a:extLst>
          </p:cNvPr>
          <p:cNvSpPr>
            <a:spLocks noGrp="1"/>
          </p:cNvSpPr>
          <p:nvPr>
            <p:ph type="dt" sz="half" idx="10"/>
          </p:nvPr>
        </p:nvSpPr>
        <p:spPr/>
        <p:txBody>
          <a:bodyPr/>
          <a:lstStyle/>
          <a:p>
            <a:r>
              <a:rPr lang="en-US" altLang="zh-CN"/>
              <a:t>04/26/2025</a:t>
            </a:r>
          </a:p>
        </p:txBody>
      </p:sp>
      <p:sp>
        <p:nvSpPr>
          <p:cNvPr id="5" name="Footer Placeholder 4">
            <a:extLst>
              <a:ext uri="{FF2B5EF4-FFF2-40B4-BE49-F238E27FC236}">
                <a16:creationId xmlns:a16="http://schemas.microsoft.com/office/drawing/2014/main" id="{5FC14F33-A50F-76BC-E256-41A00023A063}"/>
              </a:ext>
            </a:extLst>
          </p:cNvPr>
          <p:cNvSpPr>
            <a:spLocks noGrp="1"/>
          </p:cNvSpPr>
          <p:nvPr>
            <p:ph type="ftr" sz="quarter" idx="11"/>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D468ED4B-8927-6920-5B11-CF5655D44608}"/>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77498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4F8927-891C-4D7A-C2D3-6EB5EF6712FF}"/>
              </a:ext>
            </a:extLst>
          </p:cNvPr>
          <p:cNvSpPr>
            <a:spLocks noGrp="1"/>
          </p:cNvSpPr>
          <p:nvPr>
            <p:ph type="ctrTitle" hasCustomPrompt="1"/>
          </p:nvPr>
        </p:nvSpPr>
        <p:spPr>
          <a:xfrm>
            <a:off x="861992" y="831918"/>
            <a:ext cx="10486008" cy="3977825"/>
          </a:xfrm>
        </p:spPr>
        <p:txBody>
          <a:bodyPr lIns="0" tIns="0" rIns="0" bIns="0" anchor="b">
            <a:noAutofit/>
          </a:bodyPr>
          <a:lstStyle>
            <a:lvl1pPr algn="ctr">
              <a:defRPr sz="23200">
                <a:solidFill>
                  <a:schemeClr val="bg2"/>
                </a:solidFill>
              </a:defRPr>
            </a:lvl1pPr>
          </a:lstStyle>
          <a:p>
            <a:r>
              <a:rPr lang="en-US"/>
              <a:t>##%</a:t>
            </a:r>
          </a:p>
        </p:txBody>
      </p:sp>
      <p:sp>
        <p:nvSpPr>
          <p:cNvPr id="10" name="Subtitle 2">
            <a:extLst>
              <a:ext uri="{FF2B5EF4-FFF2-40B4-BE49-F238E27FC236}">
                <a16:creationId xmlns:a16="http://schemas.microsoft.com/office/drawing/2014/main" id="{0489314B-CDC1-7F7E-C4DD-AAC0E5222B03}"/>
              </a:ext>
            </a:extLst>
          </p:cNvPr>
          <p:cNvSpPr>
            <a:spLocks noGrp="1"/>
          </p:cNvSpPr>
          <p:nvPr>
            <p:ph type="subTitle" idx="1"/>
          </p:nvPr>
        </p:nvSpPr>
        <p:spPr>
          <a:xfrm>
            <a:off x="2377440" y="4997668"/>
            <a:ext cx="7525512" cy="1028411"/>
          </a:xfrm>
        </p:spPr>
        <p:txBody>
          <a:bodyPr lIns="0" tIns="0" rIns="0" bIns="0" anchor="t">
            <a:noAutofit/>
          </a:bodyPr>
          <a:lstStyle>
            <a:lvl1pPr marL="0" indent="0" algn="ctr">
              <a:buNone/>
              <a:defRPr sz="28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8B8163FF-4732-F569-E5D9-9B6A2B0CAC57}"/>
              </a:ext>
            </a:extLst>
          </p:cNvPr>
          <p:cNvSpPr>
            <a:spLocks noGrp="1"/>
          </p:cNvSpPr>
          <p:nvPr>
            <p:ph type="dt" sz="half" idx="10"/>
          </p:nvPr>
        </p:nvSpPr>
        <p:spPr/>
        <p:txBody>
          <a:bodyPr/>
          <a:lstStyle>
            <a:lvl1pPr>
              <a:defRPr>
                <a:solidFill>
                  <a:schemeClr val="bg1"/>
                </a:solidFill>
              </a:defRPr>
            </a:lvl1pPr>
          </a:lstStyle>
          <a:p>
            <a:r>
              <a:rPr lang="en-US" altLang="zh-CN"/>
              <a:t>04/26/2025</a:t>
            </a:r>
          </a:p>
        </p:txBody>
      </p:sp>
      <p:sp>
        <p:nvSpPr>
          <p:cNvPr id="12" name="Footer Placeholder 11">
            <a:extLst>
              <a:ext uri="{FF2B5EF4-FFF2-40B4-BE49-F238E27FC236}">
                <a16:creationId xmlns:a16="http://schemas.microsoft.com/office/drawing/2014/main" id="{3058DED8-3ECE-DBAC-089A-2CA6ED299DA3}"/>
              </a:ext>
            </a:extLst>
          </p:cNvPr>
          <p:cNvSpPr>
            <a:spLocks noGrp="1"/>
          </p:cNvSpPr>
          <p:nvPr>
            <p:ph type="ftr" sz="quarter" idx="11"/>
          </p:nvPr>
        </p:nvSpPr>
        <p:spPr/>
        <p:txBody>
          <a:bodyPr/>
          <a:lstStyle>
            <a:lvl1pPr>
              <a:defRPr>
                <a:solidFill>
                  <a:schemeClr val="bg1"/>
                </a:solidFill>
              </a:defRPr>
            </a:lvl1pPr>
          </a:lstStyle>
          <a:p>
            <a:r>
              <a:rPr lang="en-US" altLang="zh-CN"/>
              <a:t>Sample Footer Text</a:t>
            </a:r>
          </a:p>
        </p:txBody>
      </p:sp>
      <p:sp>
        <p:nvSpPr>
          <p:cNvPr id="13" name="Slide Number Placeholder 12">
            <a:extLst>
              <a:ext uri="{FF2B5EF4-FFF2-40B4-BE49-F238E27FC236}">
                <a16:creationId xmlns:a16="http://schemas.microsoft.com/office/drawing/2014/main" id="{C21E5DAD-47E7-5589-A6AC-9B13B86A10E0}"/>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6925517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96624185-F7D1-FA60-1A95-7A114118DB86}"/>
              </a:ext>
              <a:ext uri="{C183D7F6-B498-43B3-948B-1728B52AA6E4}">
                <adec:decorative xmlns:adec="http://schemas.microsoft.com/office/drawing/2017/decorative" val="1"/>
              </a:ext>
            </a:extLst>
          </p:cNvPr>
          <p:cNvSpPr/>
          <p:nvPr userDrawn="1"/>
        </p:nvSpPr>
        <p:spPr>
          <a:xfrm>
            <a:off x="3873559" y="1"/>
            <a:ext cx="8318441" cy="402844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059658" y="285071"/>
            <a:ext cx="6470926" cy="3606209"/>
          </a:xfrm>
        </p:spPr>
        <p:txBody>
          <a:bodyPr lIns="0" tIns="0" rIns="0" bIns="0" anchor="b">
            <a:noAutofit/>
          </a:bodyPr>
          <a:lstStyle>
            <a:lvl1pPr algn="l">
              <a:defRPr sz="540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059658" y="4226560"/>
            <a:ext cx="6470926" cy="1493520"/>
          </a:xfrm>
        </p:spPr>
        <p:txBody>
          <a:bodyPr lIns="0" tIns="0" rIns="0" bIns="0" anchor="t">
            <a:noAutofit/>
          </a:bodyPr>
          <a:lstStyle>
            <a:lvl1pPr marL="0" indent="0" algn="l">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Picture Placeholder 19" descr="One tall building modern style black and white.">
            <a:extLst>
              <a:ext uri="{FF2B5EF4-FFF2-40B4-BE49-F238E27FC236}">
                <a16:creationId xmlns:a16="http://schemas.microsoft.com/office/drawing/2014/main" id="{B5F970DC-4D95-E856-C011-166EE410B02B}"/>
              </a:ext>
              <a:ext uri="{C183D7F6-B498-43B3-948B-1728B52AA6E4}">
                <adec:decorative xmlns:adec="http://schemas.microsoft.com/office/drawing/2017/decorative" val="0"/>
              </a:ext>
            </a:extLst>
          </p:cNvPr>
          <p:cNvSpPr>
            <a:spLocks noGrp="1"/>
          </p:cNvSpPr>
          <p:nvPr>
            <p:ph type="pic" sz="quarter" idx="17"/>
          </p:nvPr>
        </p:nvSpPr>
        <p:spPr>
          <a:xfrm>
            <a:off x="0" y="2"/>
            <a:ext cx="4671295"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a:p>
        </p:txBody>
      </p:sp>
      <p:sp>
        <p:nvSpPr>
          <p:cNvPr id="14" name="Text Placeholder 13">
            <a:extLst>
              <a:ext uri="{FF2B5EF4-FFF2-40B4-BE49-F238E27FC236}">
                <a16:creationId xmlns:a16="http://schemas.microsoft.com/office/drawing/2014/main" id="{840ED42D-2092-EE19-1040-6CA890C1AA68}"/>
              </a:ext>
            </a:extLst>
          </p:cNvPr>
          <p:cNvSpPr>
            <a:spLocks noGrp="1"/>
          </p:cNvSpPr>
          <p:nvPr>
            <p:ph type="body" sz="quarter" idx="15" hasCustomPrompt="1"/>
          </p:nvPr>
        </p:nvSpPr>
        <p:spPr>
          <a:xfrm>
            <a:off x="5059658" y="6089333"/>
            <a:ext cx="2116137" cy="292994"/>
          </a:xfrm>
        </p:spPr>
        <p:txBody>
          <a:bodyPr lIns="0" tIns="0" rIns="0" bIns="0" anchor="b">
            <a:noAutofit/>
          </a:bodyPr>
          <a:lstStyle>
            <a:lvl1pPr marL="0" indent="0">
              <a:buNone/>
              <a:defRPr sz="1600" baseline="0"/>
            </a:lvl1pPr>
          </a:lstStyle>
          <a:p>
            <a:pPr lvl="0"/>
            <a:r>
              <a:rPr lang="en-US" altLang="zh-CN"/>
              <a:t>Presenter Name</a:t>
            </a:r>
            <a:endParaRPr lang="en-US"/>
          </a:p>
        </p:txBody>
      </p:sp>
      <p:sp>
        <p:nvSpPr>
          <p:cNvPr id="22" name="Rectangle 21">
            <a:extLst>
              <a:ext uri="{FF2B5EF4-FFF2-40B4-BE49-F238E27FC236}">
                <a16:creationId xmlns:a16="http://schemas.microsoft.com/office/drawing/2014/main" id="{19E11187-86CB-6B4B-4F55-B8E4A09946F8}"/>
              </a:ext>
              <a:ext uri="{C183D7F6-B498-43B3-948B-1728B52AA6E4}">
                <adec:decorative xmlns:adec="http://schemas.microsoft.com/office/drawing/2017/decorative" val="1"/>
              </a:ext>
            </a:extLst>
          </p:cNvPr>
          <p:cNvSpPr/>
          <p:nvPr userDrawn="1"/>
        </p:nvSpPr>
        <p:spPr>
          <a:xfrm rot="5400000">
            <a:off x="84582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C8F2F8-2E90-744F-370E-A1F3349F998B}"/>
              </a:ext>
              <a:ext uri="{C183D7F6-B498-43B3-948B-1728B52AA6E4}">
                <adec:decorative xmlns:adec="http://schemas.microsoft.com/office/drawing/2017/decorative" val="1"/>
              </a:ext>
            </a:extLst>
          </p:cNvPr>
          <p:cNvSpPr/>
          <p:nvPr userDrawn="1"/>
        </p:nvSpPr>
        <p:spPr>
          <a:xfrm>
            <a:off x="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86A018F5-6938-C956-A700-3FB7BD456C92}"/>
              </a:ext>
            </a:extLst>
          </p:cNvPr>
          <p:cNvSpPr>
            <a:spLocks noGrp="1"/>
          </p:cNvSpPr>
          <p:nvPr>
            <p:ph type="dt" sz="half" idx="18"/>
          </p:nvPr>
        </p:nvSpPr>
        <p:spPr/>
        <p:txBody>
          <a:bodyPr/>
          <a:lstStyle/>
          <a:p>
            <a:r>
              <a:rPr lang="en-US" altLang="zh-CN"/>
              <a:t>04/26/2025</a:t>
            </a:r>
          </a:p>
        </p:txBody>
      </p:sp>
      <p:sp>
        <p:nvSpPr>
          <p:cNvPr id="5" name="Footer Placeholder 4">
            <a:extLst>
              <a:ext uri="{FF2B5EF4-FFF2-40B4-BE49-F238E27FC236}">
                <a16:creationId xmlns:a16="http://schemas.microsoft.com/office/drawing/2014/main" id="{998B0C64-77F2-ABAA-2AE0-EAC05A006C94}"/>
              </a:ext>
            </a:extLst>
          </p:cNvPr>
          <p:cNvSpPr>
            <a:spLocks noGrp="1"/>
          </p:cNvSpPr>
          <p:nvPr>
            <p:ph type="ftr" sz="quarter" idx="19"/>
          </p:nvPr>
        </p:nvSpPr>
        <p:spPr/>
        <p:txBody>
          <a:bodyPr/>
          <a:lstStyle/>
          <a:p>
            <a:r>
              <a:rPr lang="en-US" altLang="zh-CN"/>
              <a:t>Sample Footer Text</a:t>
            </a:r>
          </a:p>
        </p:txBody>
      </p:sp>
      <p:sp>
        <p:nvSpPr>
          <p:cNvPr id="6" name="Slide Number Placeholder 5">
            <a:extLst>
              <a:ext uri="{FF2B5EF4-FFF2-40B4-BE49-F238E27FC236}">
                <a16:creationId xmlns:a16="http://schemas.microsoft.com/office/drawing/2014/main" id="{515ABAF6-FA89-36E3-9418-68410C90775E}"/>
              </a:ext>
            </a:extLst>
          </p:cNvPr>
          <p:cNvSpPr>
            <a:spLocks noGrp="1"/>
          </p:cNvSpPr>
          <p:nvPr>
            <p:ph type="sldNum" sz="half" idx="20"/>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263555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FC2F8FA1-07E9-4B86-7FE6-89A713032427}"/>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62EE4FA8-C14D-42BE-7F2F-3EC2A3256620}"/>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D32A21E5-0951-8C64-839E-74A736BB5DFC}"/>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E6A661DC-AC19-7062-B8F5-8F4A2BB0F703}"/>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A7B27A9A-1BE2-BB2E-2CBA-D212DFEC3D75}"/>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933035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8" name="Freeform 10">
            <a:extLst>
              <a:ext uri="{FF2B5EF4-FFF2-40B4-BE49-F238E27FC236}">
                <a16:creationId xmlns:a16="http://schemas.microsoft.com/office/drawing/2014/main" id="{22D94787-2437-0D44-4DC0-5BF87C1E4CC9}"/>
              </a:ext>
              <a:ext uri="{C183D7F6-B498-43B3-948B-1728B52AA6E4}">
                <adec:decorative xmlns:adec="http://schemas.microsoft.com/office/drawing/2017/decorative" val="1"/>
              </a:ext>
            </a:extLst>
          </p:cNvPr>
          <p:cNvSpPr/>
          <p:nvPr userDrawn="1"/>
        </p:nvSpPr>
        <p:spPr>
          <a:xfrm>
            <a:off x="1" y="6134100"/>
            <a:ext cx="185398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6" name="Freeform 10">
            <a:extLst>
              <a:ext uri="{FF2B5EF4-FFF2-40B4-BE49-F238E27FC236}">
                <a16:creationId xmlns:a16="http://schemas.microsoft.com/office/drawing/2014/main" id="{466DC4A4-5BC3-6A6B-8176-7BBAE4333D97}"/>
              </a:ext>
              <a:ext uri="{C183D7F6-B498-43B3-948B-1728B52AA6E4}">
                <adec:decorative xmlns:adec="http://schemas.microsoft.com/office/drawing/2017/decorative" val="1"/>
              </a:ext>
            </a:extLst>
          </p:cNvPr>
          <p:cNvSpPr/>
          <p:nvPr userDrawn="1"/>
        </p:nvSpPr>
        <p:spPr>
          <a:xfrm rot="5400000">
            <a:off x="10616942" y="363855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DFAC22A6-DAD3-172B-2EB3-FFCC78ECE83C}"/>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25E89CB7-4D3B-AFD6-E514-8785D7C63299}"/>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63FF7D4F-E910-621B-FBA2-BE8B3CADEED9}"/>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919791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lIns="0" tIns="0" rIns="0" bIns="0">
            <a:noAutofit/>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lIns="0" tIns="0" rIns="0" bIns="0"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EC75204E-6665-1741-E3D7-F49BC009A08A}"/>
              </a:ext>
              <a:ext uri="{C183D7F6-B498-43B3-948B-1728B52AA6E4}">
                <adec:decorative xmlns:adec="http://schemas.microsoft.com/office/drawing/2017/decorative" val="1"/>
              </a:ext>
            </a:extLst>
          </p:cNvPr>
          <p:cNvSpPr/>
          <p:nvPr userDrawn="1"/>
        </p:nvSpPr>
        <p:spPr>
          <a:xfrm rot="5400000">
            <a:off x="10616942" y="1399798"/>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Freeform 10">
            <a:extLst>
              <a:ext uri="{FF2B5EF4-FFF2-40B4-BE49-F238E27FC236}">
                <a16:creationId xmlns:a16="http://schemas.microsoft.com/office/drawing/2014/main" id="{D185E67F-DBF6-C265-5156-18A6640D08CB}"/>
              </a:ext>
              <a:ext uri="{C183D7F6-B498-43B3-948B-1728B52AA6E4}">
                <adec:decorative xmlns:adec="http://schemas.microsoft.com/office/drawing/2017/decorative" val="1"/>
              </a:ext>
            </a:extLst>
          </p:cNvPr>
          <p:cNvSpPr/>
          <p:nvPr userDrawn="1"/>
        </p:nvSpPr>
        <p:spPr>
          <a:xfrm>
            <a:off x="10937497" y="5430012"/>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F7F634C7-BDBE-F74F-0DD6-497555F7400E}"/>
              </a:ext>
            </a:extLst>
          </p:cNvPr>
          <p:cNvSpPr>
            <a:spLocks noGrp="1"/>
          </p:cNvSpPr>
          <p:nvPr>
            <p:ph type="dt" sz="half" idx="14"/>
          </p:nvPr>
        </p:nvSpPr>
        <p:spPr/>
        <p:txBody>
          <a:bodyPr/>
          <a:lstStyle/>
          <a:p>
            <a:r>
              <a:rPr lang="en-US" altLang="zh-CN"/>
              <a:t>04/26/2025</a:t>
            </a:r>
          </a:p>
        </p:txBody>
      </p:sp>
      <p:sp>
        <p:nvSpPr>
          <p:cNvPr id="4" name="Footer Placeholder 3">
            <a:extLst>
              <a:ext uri="{FF2B5EF4-FFF2-40B4-BE49-F238E27FC236}">
                <a16:creationId xmlns:a16="http://schemas.microsoft.com/office/drawing/2014/main" id="{5C5398AA-835E-B4A0-899B-7F8F1FB510A1}"/>
              </a:ext>
            </a:extLst>
          </p:cNvPr>
          <p:cNvSpPr>
            <a:spLocks noGrp="1"/>
          </p:cNvSpPr>
          <p:nvPr>
            <p:ph type="ftr" sz="quarter" idx="15"/>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852C05F7-BD8A-E7E0-8BC7-A2AA2C1F712A}"/>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101898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lIns="0" tIns="0" rIns="0" bIns="0" anchor="ctr">
            <a:noAutofit/>
          </a:bodyPr>
          <a:lstStyle>
            <a:lvl1pPr algn="l">
              <a:lnSpc>
                <a:spcPct val="100000"/>
              </a:lnSpc>
              <a:defRPr sz="4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428752"/>
            <a:ext cx="9198864" cy="466344"/>
          </a:xfrm>
        </p:spPr>
        <p:txBody>
          <a:bodyPr lIns="0" tIns="0" rIns="0" bIns="0" anchor="ctr">
            <a:no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9" name="Freeform 10">
            <a:extLst>
              <a:ext uri="{FF2B5EF4-FFF2-40B4-BE49-F238E27FC236}">
                <a16:creationId xmlns:a16="http://schemas.microsoft.com/office/drawing/2014/main" id="{F962006A-7A6E-64B1-877A-0C57CD526750}"/>
              </a:ext>
              <a:ext uri="{C183D7F6-B498-43B3-948B-1728B52AA6E4}">
                <adec:decorative xmlns:adec="http://schemas.microsoft.com/office/drawing/2017/decorative" val="1"/>
              </a:ext>
            </a:extLst>
          </p:cNvPr>
          <p:cNvSpPr/>
          <p:nvPr userDrawn="1"/>
        </p:nvSpPr>
        <p:spPr>
          <a:xfrm rot="16200000">
            <a:off x="-851158" y="265557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Freeform 10">
            <a:extLst>
              <a:ext uri="{FF2B5EF4-FFF2-40B4-BE49-F238E27FC236}">
                <a16:creationId xmlns:a16="http://schemas.microsoft.com/office/drawing/2014/main" id="{EBC863B5-260B-6940-CC7B-7FEF1C9889AD}"/>
              </a:ext>
              <a:ext uri="{C183D7F6-B498-43B3-948B-1728B52AA6E4}">
                <adec:decorative xmlns:adec="http://schemas.microsoft.com/office/drawing/2017/decorative" val="1"/>
              </a:ext>
            </a:extLst>
          </p:cNvPr>
          <p:cNvSpPr/>
          <p:nvPr userDrawn="1"/>
        </p:nvSpPr>
        <p:spPr>
          <a:xfrm>
            <a:off x="10937497" y="5299974"/>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Date Placeholder 6">
            <a:extLst>
              <a:ext uri="{FF2B5EF4-FFF2-40B4-BE49-F238E27FC236}">
                <a16:creationId xmlns:a16="http://schemas.microsoft.com/office/drawing/2014/main" id="{0DB898FB-5C3D-C237-A1F3-7D1A698DEE61}"/>
              </a:ext>
            </a:extLst>
          </p:cNvPr>
          <p:cNvSpPr>
            <a:spLocks noGrp="1"/>
          </p:cNvSpPr>
          <p:nvPr>
            <p:ph type="dt" sz="half" idx="10"/>
          </p:nvPr>
        </p:nvSpPr>
        <p:spPr/>
        <p:txBody>
          <a:bodyPr/>
          <a:lstStyle/>
          <a:p>
            <a:r>
              <a:rPr lang="en-US" altLang="zh-CN"/>
              <a:t>04/26/2025</a:t>
            </a:r>
          </a:p>
        </p:txBody>
      </p:sp>
      <p:sp>
        <p:nvSpPr>
          <p:cNvPr id="8" name="Footer Placeholder 7">
            <a:extLst>
              <a:ext uri="{FF2B5EF4-FFF2-40B4-BE49-F238E27FC236}">
                <a16:creationId xmlns:a16="http://schemas.microsoft.com/office/drawing/2014/main" id="{CF9E07D4-DFB1-0BD8-ED01-8DBACA0B419C}"/>
              </a:ext>
            </a:extLst>
          </p:cNvPr>
          <p:cNvSpPr>
            <a:spLocks noGrp="1"/>
          </p:cNvSpPr>
          <p:nvPr>
            <p:ph type="ftr" sz="quarter" idx="11"/>
          </p:nvPr>
        </p:nvSpPr>
        <p:spPr/>
        <p:txBody>
          <a:bodyPr/>
          <a:lstStyle/>
          <a:p>
            <a:r>
              <a:rPr lang="en-US" altLang="zh-CN"/>
              <a:t>Sample Footer Text</a:t>
            </a:r>
          </a:p>
        </p:txBody>
      </p:sp>
      <p:sp>
        <p:nvSpPr>
          <p:cNvPr id="11" name="Slide Number Placeholder 10">
            <a:extLst>
              <a:ext uri="{FF2B5EF4-FFF2-40B4-BE49-F238E27FC236}">
                <a16:creationId xmlns:a16="http://schemas.microsoft.com/office/drawing/2014/main" id="{E4C0288F-EB42-E0B4-4B02-6E89CDA9DD18}"/>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0159268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Quote 2">
    <p:bg>
      <p:bgPr>
        <a:solidFill>
          <a:schemeClr val="tx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05E8BA8-BCB0-A21C-E1D5-6671C670E62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lIns="0" tIns="0" rIns="0" bIns="0" anchor="ctr">
            <a:noAutofit/>
          </a:bodyPr>
          <a:lstStyle>
            <a:lvl1pPr algn="l">
              <a:lnSpc>
                <a:spcPct val="100000"/>
              </a:lnSpc>
              <a:defRPr sz="4000" b="0">
                <a:solidFill>
                  <a:schemeClr val="bg2"/>
                </a:solidFill>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349240"/>
            <a:ext cx="9198864" cy="466344"/>
          </a:xfrm>
        </p:spPr>
        <p:txBody>
          <a:bodyPr lIns="0" tIns="0" rIns="0" bIns="0" anchor="ctr">
            <a:noAutofit/>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4" name="Date Placeholder 3">
            <a:extLst>
              <a:ext uri="{FF2B5EF4-FFF2-40B4-BE49-F238E27FC236}">
                <a16:creationId xmlns:a16="http://schemas.microsoft.com/office/drawing/2014/main" id="{386F67E0-E1D7-D3B1-13D7-00781534F2F5}"/>
              </a:ext>
            </a:extLst>
          </p:cNvPr>
          <p:cNvSpPr>
            <a:spLocks noGrp="1"/>
          </p:cNvSpPr>
          <p:nvPr>
            <p:ph type="dt" sz="half" idx="10"/>
          </p:nvPr>
        </p:nvSpPr>
        <p:spPr/>
        <p:txBody>
          <a:bodyPr/>
          <a:lstStyle>
            <a:lvl1pPr>
              <a:defRPr>
                <a:solidFill>
                  <a:schemeClr val="bg1"/>
                </a:solidFill>
              </a:defRPr>
            </a:lvl1pPr>
          </a:lstStyle>
          <a:p>
            <a:r>
              <a:rPr lang="en-US" altLang="zh-CN"/>
              <a:t>04/26/2025</a:t>
            </a:r>
          </a:p>
        </p:txBody>
      </p:sp>
      <p:sp>
        <p:nvSpPr>
          <p:cNvPr id="5" name="Footer Placeholder 4">
            <a:extLst>
              <a:ext uri="{FF2B5EF4-FFF2-40B4-BE49-F238E27FC236}">
                <a16:creationId xmlns:a16="http://schemas.microsoft.com/office/drawing/2014/main" id="{2954D3C5-6449-30B8-7A03-C30374179021}"/>
              </a:ext>
            </a:extLst>
          </p:cNvPr>
          <p:cNvSpPr>
            <a:spLocks noGrp="1"/>
          </p:cNvSpPr>
          <p:nvPr>
            <p:ph type="ftr" sz="quarter" idx="11"/>
          </p:nvPr>
        </p:nvSpPr>
        <p:spPr/>
        <p:txBody>
          <a:bodyPr/>
          <a:lstStyle>
            <a:lvl1pPr>
              <a:defRPr>
                <a:solidFill>
                  <a:schemeClr val="bg1"/>
                </a:solidFill>
              </a:defRPr>
            </a:lvl1pPr>
          </a:lstStyle>
          <a:p>
            <a:r>
              <a:rPr lang="en-US" altLang="zh-CN"/>
              <a:t>Sample Footer Text</a:t>
            </a:r>
          </a:p>
        </p:txBody>
      </p:sp>
      <p:sp>
        <p:nvSpPr>
          <p:cNvPr id="6" name="Slide Number Placeholder 5">
            <a:extLst>
              <a:ext uri="{FF2B5EF4-FFF2-40B4-BE49-F238E27FC236}">
                <a16:creationId xmlns:a16="http://schemas.microsoft.com/office/drawing/2014/main" id="{A98957B6-1D68-2616-29D0-E0C8BAD6C60D}"/>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227561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1234440"/>
            <a:ext cx="8961120" cy="3169920"/>
          </a:xfrm>
        </p:spPr>
        <p:txBody>
          <a:bodyPr lIns="0" tIns="0" rIns="0" bIns="0" anchor="ctr">
            <a:noAutofit/>
          </a:bodyPr>
          <a:lstStyle>
            <a:lvl1pPr algn="l">
              <a:lnSpc>
                <a:spcPct val="100000"/>
              </a:lnSpc>
              <a:defRPr sz="44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841793" y="5540026"/>
            <a:ext cx="8961120" cy="466344"/>
          </a:xfrm>
        </p:spPr>
        <p:txBody>
          <a:bodyPr lIns="0" tIns="0" rIns="0" bIns="0" anchor="ctr">
            <a:no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13" name="Freeform 17">
            <a:extLst>
              <a:ext uri="{FF2B5EF4-FFF2-40B4-BE49-F238E27FC236}">
                <a16:creationId xmlns:a16="http://schemas.microsoft.com/office/drawing/2014/main" id="{D6ABBB03-AFDB-81BD-70C3-D82D136C82C6}"/>
              </a:ext>
              <a:ext uri="{C183D7F6-B498-43B3-948B-1728B52AA6E4}">
                <adec:decorative xmlns:adec="http://schemas.microsoft.com/office/drawing/2017/decorative" val="1"/>
              </a:ext>
            </a:extLst>
          </p:cNvPr>
          <p:cNvSpPr/>
          <p:nvPr userDrawn="1"/>
        </p:nvSpPr>
        <p:spPr>
          <a:xfrm rot="16200000">
            <a:off x="9704644" y="2904067"/>
            <a:ext cx="3924846" cy="1049867"/>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7" name="Date Placeholder 6">
            <a:extLst>
              <a:ext uri="{FF2B5EF4-FFF2-40B4-BE49-F238E27FC236}">
                <a16:creationId xmlns:a16="http://schemas.microsoft.com/office/drawing/2014/main" id="{454DF4FF-0F4F-E0DF-A8BE-06843DB7F32F}"/>
              </a:ext>
            </a:extLst>
          </p:cNvPr>
          <p:cNvSpPr>
            <a:spLocks noGrp="1"/>
          </p:cNvSpPr>
          <p:nvPr>
            <p:ph type="dt" sz="half" idx="10"/>
          </p:nvPr>
        </p:nvSpPr>
        <p:spPr/>
        <p:txBody>
          <a:bodyPr/>
          <a:lstStyle/>
          <a:p>
            <a:r>
              <a:rPr lang="en-US" altLang="zh-CN"/>
              <a:t>04/26/2025</a:t>
            </a:r>
          </a:p>
        </p:txBody>
      </p:sp>
      <p:sp>
        <p:nvSpPr>
          <p:cNvPr id="8" name="Footer Placeholder 7">
            <a:extLst>
              <a:ext uri="{FF2B5EF4-FFF2-40B4-BE49-F238E27FC236}">
                <a16:creationId xmlns:a16="http://schemas.microsoft.com/office/drawing/2014/main" id="{59DC9C00-2D6F-F5A7-EBD5-B98FD68BB654}"/>
              </a:ext>
            </a:extLst>
          </p:cNvPr>
          <p:cNvSpPr>
            <a:spLocks noGrp="1"/>
          </p:cNvSpPr>
          <p:nvPr>
            <p:ph type="ftr" sz="quarter" idx="11"/>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56F8A836-067A-6986-1DD8-8B993AF731B2}"/>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843856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8200" y="831919"/>
            <a:ext cx="10515600" cy="1132258"/>
          </a:xfrm>
        </p:spPr>
        <p:txBody>
          <a:bodyPr lIns="0" tIns="0" rIns="0" bIns="0">
            <a:noAutofit/>
          </a:bodyPr>
          <a:lstStyle>
            <a:lvl1pPr>
              <a:defRPr b="0"/>
            </a:lvl1p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838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FEF54682-8F32-1FB8-5785-1FA2F6F71C9A}"/>
              </a:ext>
              <a:ext uri="{C183D7F6-B498-43B3-948B-1728B52AA6E4}">
                <adec:decorative xmlns:adec="http://schemas.microsoft.com/office/drawing/2017/decorative" val="1"/>
              </a:ext>
            </a:extLst>
          </p:cNvPr>
          <p:cNvSpPr/>
          <p:nvPr userDrawn="1"/>
        </p:nvSpPr>
        <p:spPr>
          <a:xfrm rot="5400000">
            <a:off x="10616942" y="4451022"/>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A3A95296-5CDA-E3B3-0B57-4566F9E12B3A}"/>
              </a:ext>
              <a:ext uri="{C183D7F6-B498-43B3-948B-1728B52AA6E4}">
                <adec:decorative xmlns:adec="http://schemas.microsoft.com/office/drawing/2017/decorative" val="1"/>
              </a:ext>
            </a:extLst>
          </p:cNvPr>
          <p:cNvSpPr/>
          <p:nvPr userDrawn="1"/>
        </p:nvSpPr>
        <p:spPr>
          <a:xfrm rot="16200000">
            <a:off x="-265301" y="1097222"/>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19759082-3FD3-AD43-8FA5-565BDFB9ED34}"/>
              </a:ext>
            </a:extLst>
          </p:cNvPr>
          <p:cNvSpPr>
            <a:spLocks noGrp="1"/>
          </p:cNvSpPr>
          <p:nvPr>
            <p:ph type="dt" sz="half" idx="15"/>
          </p:nvPr>
        </p:nvSpPr>
        <p:spPr/>
        <p:txBody>
          <a:bodyPr/>
          <a:lstStyle/>
          <a:p>
            <a:r>
              <a:rPr lang="en-US" altLang="zh-CN"/>
              <a:t>04/26/2025</a:t>
            </a:r>
          </a:p>
        </p:txBody>
      </p:sp>
      <p:sp>
        <p:nvSpPr>
          <p:cNvPr id="10" name="Footer Placeholder 9">
            <a:extLst>
              <a:ext uri="{FF2B5EF4-FFF2-40B4-BE49-F238E27FC236}">
                <a16:creationId xmlns:a16="http://schemas.microsoft.com/office/drawing/2014/main" id="{88590839-8D9C-7FDA-3B8C-73E3E1A5E3C7}"/>
              </a:ext>
            </a:extLst>
          </p:cNvPr>
          <p:cNvSpPr>
            <a:spLocks noGrp="1"/>
          </p:cNvSpPr>
          <p:nvPr>
            <p:ph type="ftr" sz="quarter" idx="16"/>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C5657629-536B-9BFB-EC51-1247E178D54F}"/>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09042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886374" y="838988"/>
            <a:ext cx="10461626" cy="1143292"/>
          </a:xfrm>
        </p:spPr>
        <p:txBody>
          <a:bodyPr lIns="0" tIns="0" rIns="0" bIns="0">
            <a:noAutofit/>
          </a:bodyPr>
          <a:lstStyle>
            <a:lvl1pPr>
              <a:defRPr b="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844000" y="2142935"/>
            <a:ext cx="5157787"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844000" y="2844801"/>
            <a:ext cx="51577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64812" y="2142935"/>
            <a:ext cx="5183188"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64812" y="2844801"/>
            <a:ext cx="51831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7">
            <a:extLst>
              <a:ext uri="{FF2B5EF4-FFF2-40B4-BE49-F238E27FC236}">
                <a16:creationId xmlns:a16="http://schemas.microsoft.com/office/drawing/2014/main" id="{74B0C123-9686-1617-39D2-ADE5CB58648D}"/>
              </a:ext>
              <a:ext uri="{C183D7F6-B498-43B3-948B-1728B52AA6E4}">
                <adec:decorative xmlns:adec="http://schemas.microsoft.com/office/drawing/2017/decorative" val="1"/>
              </a:ext>
            </a:extLst>
          </p:cNvPr>
          <p:cNvSpPr/>
          <p:nvPr userDrawn="1"/>
        </p:nvSpPr>
        <p:spPr>
          <a:xfrm>
            <a:off x="1" y="6298167"/>
            <a:ext cx="12192000" cy="559834"/>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E0D3B3C2-1BB1-17EC-DF54-658C48FEB3D8}"/>
              </a:ext>
              <a:ext uri="{C183D7F6-B498-43B3-948B-1728B52AA6E4}">
                <adec:decorative xmlns:adec="http://schemas.microsoft.com/office/drawing/2017/decorative" val="1"/>
              </a:ext>
            </a:extLst>
          </p:cNvPr>
          <p:cNvSpPr/>
          <p:nvPr userDrawn="1"/>
        </p:nvSpPr>
        <p:spPr>
          <a:xfrm flipV="1">
            <a:off x="7768799" y="6298164"/>
            <a:ext cx="4423201" cy="559836"/>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0" name="Date Placeholder 9">
            <a:extLst>
              <a:ext uri="{FF2B5EF4-FFF2-40B4-BE49-F238E27FC236}">
                <a16:creationId xmlns:a16="http://schemas.microsoft.com/office/drawing/2014/main" id="{85C3E60D-570F-0D6C-C377-531B3091F593}"/>
              </a:ext>
            </a:extLst>
          </p:cNvPr>
          <p:cNvSpPr>
            <a:spLocks noGrp="1"/>
          </p:cNvSpPr>
          <p:nvPr>
            <p:ph type="dt" sz="half" idx="15"/>
          </p:nvPr>
        </p:nvSpPr>
        <p:spPr/>
        <p:txBody>
          <a:bodyPr/>
          <a:lstStyle/>
          <a:p>
            <a:r>
              <a:rPr lang="en-US" altLang="zh-CN"/>
              <a:t>04/26/2025</a:t>
            </a:r>
          </a:p>
        </p:txBody>
      </p:sp>
      <p:sp>
        <p:nvSpPr>
          <p:cNvPr id="12" name="Footer Placeholder 11">
            <a:extLst>
              <a:ext uri="{FF2B5EF4-FFF2-40B4-BE49-F238E27FC236}">
                <a16:creationId xmlns:a16="http://schemas.microsoft.com/office/drawing/2014/main" id="{D937B375-5A3B-9658-B6A4-93F05EA8B183}"/>
              </a:ext>
            </a:extLst>
          </p:cNvPr>
          <p:cNvSpPr>
            <a:spLocks noGrp="1"/>
          </p:cNvSpPr>
          <p:nvPr>
            <p:ph type="ftr" sz="quarter" idx="16"/>
          </p:nvPr>
        </p:nvSpPr>
        <p:spPr/>
        <p:txBody>
          <a:bodyPr/>
          <a:lstStyle/>
          <a:p>
            <a:r>
              <a:rPr lang="en-US" altLang="zh-CN"/>
              <a:t>Sample Footer Text</a:t>
            </a:r>
          </a:p>
        </p:txBody>
      </p:sp>
      <p:sp>
        <p:nvSpPr>
          <p:cNvPr id="14" name="Slide Number Placeholder 13">
            <a:extLst>
              <a:ext uri="{FF2B5EF4-FFF2-40B4-BE49-F238E27FC236}">
                <a16:creationId xmlns:a16="http://schemas.microsoft.com/office/drawing/2014/main" id="{A51FFEBF-4C88-45B8-F189-5E606F1BA5E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1381438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a:lvl1pPr>
          </a:lstStyle>
          <a:p>
            <a:r>
              <a:rPr lang="en-US"/>
              <a:t>Click to edit Master title style</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0732B1A8-9A4C-2F87-F5FE-86FAA84D508B}"/>
              </a:ext>
            </a:extLst>
          </p:cNvPr>
          <p:cNvSpPr>
            <a:spLocks noGrp="1"/>
          </p:cNvSpPr>
          <p:nvPr>
            <p:ph type="dt" sz="half" idx="10"/>
          </p:nvPr>
        </p:nvSpPr>
        <p:spPr/>
        <p:txBody>
          <a:bodyPr/>
          <a:lstStyle/>
          <a:p>
            <a:r>
              <a:rPr lang="en-US" altLang="zh-CN"/>
              <a:t>04/26/2025</a:t>
            </a:r>
          </a:p>
        </p:txBody>
      </p:sp>
      <p:sp>
        <p:nvSpPr>
          <p:cNvPr id="9" name="Footer Placeholder 8">
            <a:extLst>
              <a:ext uri="{FF2B5EF4-FFF2-40B4-BE49-F238E27FC236}">
                <a16:creationId xmlns:a16="http://schemas.microsoft.com/office/drawing/2014/main" id="{0776EF97-0947-9B9B-4BE7-6965904BD9E2}"/>
              </a:ext>
            </a:extLst>
          </p:cNvPr>
          <p:cNvSpPr>
            <a:spLocks noGrp="1"/>
          </p:cNvSpPr>
          <p:nvPr>
            <p:ph type="ftr" sz="quarter" idx="11"/>
          </p:nvPr>
        </p:nvSpPr>
        <p:spPr/>
        <p:txBody>
          <a:bodyPr/>
          <a:lstStyle/>
          <a:p>
            <a:r>
              <a:rPr lang="en-US" altLang="zh-CN"/>
              <a:t>Sample Footer Text</a:t>
            </a:r>
          </a:p>
        </p:txBody>
      </p:sp>
      <p:sp>
        <p:nvSpPr>
          <p:cNvPr id="10" name="Slide Number Placeholder 9">
            <a:extLst>
              <a:ext uri="{FF2B5EF4-FFF2-40B4-BE49-F238E27FC236}">
                <a16:creationId xmlns:a16="http://schemas.microsoft.com/office/drawing/2014/main" id="{60588A54-7EB8-6DB9-632B-D8EC53B90B7B}"/>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527442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BE9E4D4-DECE-2646-7295-257467AA5239}"/>
              </a:ext>
            </a:extLst>
          </p:cNvPr>
          <p:cNvSpPr>
            <a:spLocks noGrp="1"/>
          </p:cNvSpPr>
          <p:nvPr>
            <p:ph type="dt" sz="half" idx="10"/>
          </p:nvPr>
        </p:nvSpPr>
        <p:spPr/>
        <p:txBody>
          <a:bodyPr/>
          <a:lstStyle/>
          <a:p>
            <a:r>
              <a:rPr lang="en-US" altLang="zh-CN"/>
              <a:t>04/26/2025</a:t>
            </a:r>
          </a:p>
        </p:txBody>
      </p:sp>
      <p:sp>
        <p:nvSpPr>
          <p:cNvPr id="6" name="Footer Placeholder 5">
            <a:extLst>
              <a:ext uri="{FF2B5EF4-FFF2-40B4-BE49-F238E27FC236}">
                <a16:creationId xmlns:a16="http://schemas.microsoft.com/office/drawing/2014/main" id="{7A8F21E1-29AB-9E64-9FEA-A6D85C8058C7}"/>
              </a:ext>
            </a:extLst>
          </p:cNvPr>
          <p:cNvSpPr>
            <a:spLocks noGrp="1"/>
          </p:cNvSpPr>
          <p:nvPr>
            <p:ph type="ftr" sz="quarter" idx="1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B0EA14B9-F25F-51D7-746A-023A6F0C0477}"/>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8513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80DD8D16-D0C7-F3D2-48A8-A579B2B2891D}"/>
              </a:ext>
              <a:ext uri="{C183D7F6-B498-43B3-948B-1728B52AA6E4}">
                <adec:decorative xmlns:adec="http://schemas.microsoft.com/office/drawing/2017/decorative" val="1"/>
              </a:ext>
            </a:extLst>
          </p:cNvPr>
          <p:cNvSpPr/>
          <p:nvPr userDrawn="1"/>
        </p:nvSpPr>
        <p:spPr>
          <a:xfrm>
            <a:off x="0" y="0"/>
            <a:ext cx="8318441" cy="4025314"/>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285071"/>
            <a:ext cx="6841490" cy="3606209"/>
          </a:xfrm>
        </p:spPr>
        <p:txBody>
          <a:bodyPr lIns="0" tIns="0" rIns="0" bIns="0" anchor="b">
            <a:noAutofit/>
          </a:bodyPr>
          <a:lstStyle>
            <a:lvl1pPr algn="l">
              <a:defRPr sz="540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226560"/>
            <a:ext cx="6841490" cy="1482090"/>
          </a:xfrm>
        </p:spPr>
        <p:txBody>
          <a:bodyPr lIns="0" tIns="0" rIns="0" bIns="0" anchor="t">
            <a:noAutofit/>
          </a:bodyPr>
          <a:lstStyle>
            <a:lvl1pPr marL="0" indent="0" algn="l">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Content Placeholder 17">
            <a:extLst>
              <a:ext uri="{FF2B5EF4-FFF2-40B4-BE49-F238E27FC236}">
                <a16:creationId xmlns:a16="http://schemas.microsoft.com/office/drawing/2014/main" id="{96033C09-8FAE-F082-7CC9-7A1AC41094D2}"/>
              </a:ext>
            </a:extLst>
          </p:cNvPr>
          <p:cNvSpPr>
            <a:spLocks noGrp="1"/>
          </p:cNvSpPr>
          <p:nvPr>
            <p:ph sz="quarter" idx="18" hasCustomPrompt="1"/>
          </p:nvPr>
        </p:nvSpPr>
        <p:spPr>
          <a:xfrm>
            <a:off x="365760" y="5990748"/>
            <a:ext cx="2574925" cy="251143"/>
          </a:xfrm>
        </p:spPr>
        <p:txBody>
          <a:bodyPr lIns="0" tIns="0" rIns="0" bIns="0" anchor="b">
            <a:noAutofit/>
          </a:bodyPr>
          <a:lstStyle>
            <a:lvl1pPr marL="0" indent="0">
              <a:spcBef>
                <a:spcPts val="0"/>
              </a:spcBef>
              <a:buNone/>
              <a:defRPr sz="1600"/>
            </a:lvl1pPr>
          </a:lstStyle>
          <a:p>
            <a:pPr lvl="0"/>
            <a:r>
              <a:rPr lang="en-US"/>
              <a:t>Presenter Name</a:t>
            </a:r>
          </a:p>
        </p:txBody>
      </p:sp>
      <p:sp>
        <p:nvSpPr>
          <p:cNvPr id="4" name="Picture Placeholder 19" descr="One tall building modern style black and white.">
            <a:extLst>
              <a:ext uri="{FF2B5EF4-FFF2-40B4-BE49-F238E27FC236}">
                <a16:creationId xmlns:a16="http://schemas.microsoft.com/office/drawing/2014/main" id="{F7F5830D-261D-69B1-C97B-FDEBA7981C10}"/>
              </a:ext>
              <a:ext uri="{C183D7F6-B498-43B3-948B-1728B52AA6E4}">
                <adec:decorative xmlns:adec="http://schemas.microsoft.com/office/drawing/2017/decorative" val="0"/>
              </a:ext>
            </a:extLst>
          </p:cNvPr>
          <p:cNvSpPr>
            <a:spLocks noGrp="1"/>
          </p:cNvSpPr>
          <p:nvPr>
            <p:ph type="pic" sz="quarter" idx="17"/>
          </p:nvPr>
        </p:nvSpPr>
        <p:spPr>
          <a:xfrm flipH="1">
            <a:off x="7520705" y="2"/>
            <a:ext cx="4671295"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a:p>
        </p:txBody>
      </p:sp>
      <p:sp>
        <p:nvSpPr>
          <p:cNvPr id="14" name="Rectangle 13">
            <a:extLst>
              <a:ext uri="{FF2B5EF4-FFF2-40B4-BE49-F238E27FC236}">
                <a16:creationId xmlns:a16="http://schemas.microsoft.com/office/drawing/2014/main" id="{8058F6DB-3386-E235-75C0-20558DA7F9A7}"/>
              </a:ext>
              <a:ext uri="{C183D7F6-B498-43B3-948B-1728B52AA6E4}">
                <adec:decorative xmlns:adec="http://schemas.microsoft.com/office/drawing/2017/decorative" val="1"/>
              </a:ext>
            </a:extLst>
          </p:cNvPr>
          <p:cNvSpPr/>
          <p:nvPr userDrawn="1"/>
        </p:nvSpPr>
        <p:spPr>
          <a:xfrm rot="5400000">
            <a:off x="1060450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CF2573-CDFF-C67F-9717-D82E10440974}"/>
              </a:ext>
              <a:ext uri="{C183D7F6-B498-43B3-948B-1728B52AA6E4}">
                <adec:decorative xmlns:adec="http://schemas.microsoft.com/office/drawing/2017/decorative" val="1"/>
              </a:ext>
            </a:extLst>
          </p:cNvPr>
          <p:cNvSpPr/>
          <p:nvPr userDrawn="1"/>
        </p:nvSpPr>
        <p:spPr>
          <a:xfrm>
            <a:off x="1140968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a:extLst>
              <a:ext uri="{FF2B5EF4-FFF2-40B4-BE49-F238E27FC236}">
                <a16:creationId xmlns:a16="http://schemas.microsoft.com/office/drawing/2014/main" id="{630A6E7F-019D-AAF3-66DD-164C8903B379}"/>
              </a:ext>
            </a:extLst>
          </p:cNvPr>
          <p:cNvSpPr>
            <a:spLocks noGrp="1"/>
          </p:cNvSpPr>
          <p:nvPr>
            <p:ph type="dt" sz="half" idx="19"/>
          </p:nvPr>
        </p:nvSpPr>
        <p:spPr/>
        <p:txBody>
          <a:bodyPr/>
          <a:lstStyle/>
          <a:p>
            <a:r>
              <a:rPr lang="en-US" altLang="zh-CN"/>
              <a:t>04/26/2025</a:t>
            </a:r>
          </a:p>
        </p:txBody>
      </p:sp>
      <p:sp>
        <p:nvSpPr>
          <p:cNvPr id="9" name="Footer Placeholder 8">
            <a:extLst>
              <a:ext uri="{FF2B5EF4-FFF2-40B4-BE49-F238E27FC236}">
                <a16:creationId xmlns:a16="http://schemas.microsoft.com/office/drawing/2014/main" id="{468BF79F-F386-2FE8-A63D-939B3DBAE828}"/>
              </a:ext>
            </a:extLst>
          </p:cNvPr>
          <p:cNvSpPr>
            <a:spLocks noGrp="1"/>
          </p:cNvSpPr>
          <p:nvPr>
            <p:ph type="ftr" sz="quarter" idx="20"/>
          </p:nvPr>
        </p:nvSpPr>
        <p:spPr/>
        <p:txBody>
          <a:bodyPr/>
          <a:lstStyle/>
          <a:p>
            <a:r>
              <a:rPr lang="en-US" altLang="zh-CN"/>
              <a:t>Sample Footer Text</a:t>
            </a:r>
          </a:p>
        </p:txBody>
      </p:sp>
      <p:sp>
        <p:nvSpPr>
          <p:cNvPr id="11" name="Slide Number Placeholder 10">
            <a:extLst>
              <a:ext uri="{FF2B5EF4-FFF2-40B4-BE49-F238E27FC236}">
                <a16:creationId xmlns:a16="http://schemas.microsoft.com/office/drawing/2014/main" id="{EAF997D7-33AE-2BAA-B4B7-6740782D11B1}"/>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0344815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844000" y="831919"/>
            <a:ext cx="3595634" cy="1757505"/>
          </a:xfrm>
        </p:spPr>
        <p:txBody>
          <a:bodyPr lIns="0" tIns="0" rIns="0" bIns="0" anchor="t">
            <a:noAutofit/>
          </a:bodyPr>
          <a:lstStyle>
            <a:lvl1pPr>
              <a:defRPr sz="2800" b="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844000" y="2724912"/>
            <a:ext cx="3595634" cy="3301168"/>
          </a:xfrm>
        </p:spPr>
        <p:txBody>
          <a:bodyPr lIns="0" tIns="0" rIns="0" bIns="0"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07742" y="831919"/>
            <a:ext cx="6440258"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64C7D082-4357-BB5A-753E-4B6EA3EC4187}"/>
              </a:ext>
              <a:ext uri="{C183D7F6-B498-43B3-948B-1728B52AA6E4}">
                <adec:decorative xmlns:adec="http://schemas.microsoft.com/office/drawing/2017/decorative" val="1"/>
              </a:ext>
            </a:extLst>
          </p:cNvPr>
          <p:cNvSpPr/>
          <p:nvPr userDrawn="1"/>
        </p:nvSpPr>
        <p:spPr>
          <a:xfrm rot="5400000">
            <a:off x="-265301" y="1097220"/>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Freeform 10">
            <a:extLst>
              <a:ext uri="{FF2B5EF4-FFF2-40B4-BE49-F238E27FC236}">
                <a16:creationId xmlns:a16="http://schemas.microsoft.com/office/drawing/2014/main" id="{8BAC39D4-5856-D842-EA76-04E9A2EB7CAA}"/>
              </a:ext>
              <a:ext uri="{C183D7F6-B498-43B3-948B-1728B52AA6E4}">
                <adec:decorative xmlns:adec="http://schemas.microsoft.com/office/drawing/2017/decorative" val="1"/>
              </a:ext>
            </a:extLst>
          </p:cNvPr>
          <p:cNvSpPr/>
          <p:nvPr userDrawn="1"/>
        </p:nvSpPr>
        <p:spPr>
          <a:xfrm rot="5400000">
            <a:off x="10616942" y="4451022"/>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34024502-4354-E2B9-D897-9ED23267E5AA}"/>
              </a:ext>
            </a:extLst>
          </p:cNvPr>
          <p:cNvSpPr>
            <a:spLocks noGrp="1"/>
          </p:cNvSpPr>
          <p:nvPr>
            <p:ph type="dt" sz="half" idx="10"/>
          </p:nvPr>
        </p:nvSpPr>
        <p:spPr/>
        <p:txBody>
          <a:bodyPr/>
          <a:lstStyle/>
          <a:p>
            <a:r>
              <a:rPr lang="en-US" altLang="zh-CN"/>
              <a:t>04/26/2025</a:t>
            </a:r>
          </a:p>
        </p:txBody>
      </p:sp>
      <p:sp>
        <p:nvSpPr>
          <p:cNvPr id="11" name="Footer Placeholder 10">
            <a:extLst>
              <a:ext uri="{FF2B5EF4-FFF2-40B4-BE49-F238E27FC236}">
                <a16:creationId xmlns:a16="http://schemas.microsoft.com/office/drawing/2014/main" id="{159B090B-7CBB-F1AA-D446-7393B6354BB3}"/>
              </a:ext>
            </a:extLst>
          </p:cNvPr>
          <p:cNvSpPr>
            <a:spLocks noGrp="1"/>
          </p:cNvSpPr>
          <p:nvPr>
            <p:ph type="ftr" sz="quarter" idx="11"/>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F56D8E8D-6E50-B72D-9F2D-FDBED2DF7764}"/>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943100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844000" y="831919"/>
            <a:ext cx="3595634" cy="2212313"/>
          </a:xfrm>
        </p:spPr>
        <p:txBody>
          <a:bodyPr lIns="0" tIns="0" rIns="0" bIns="0" anchor="t">
            <a:noAutofit/>
          </a:bodyPr>
          <a:lstStyle>
            <a:lvl1pPr>
              <a:defRPr sz="2800" b="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849024" y="3260034"/>
            <a:ext cx="3585586" cy="2766045"/>
          </a:xfrm>
        </p:spPr>
        <p:txBody>
          <a:bodyPr lIns="0" tIns="0" rIns="0" bIns="0"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 uri="{C183D7F6-B498-43B3-948B-1728B52AA6E4}">
                <adec:decorative xmlns:adec="http://schemas.microsoft.com/office/drawing/2017/decorative" val="0"/>
              </a:ext>
            </a:extLst>
          </p:cNvPr>
          <p:cNvSpPr>
            <a:spLocks noGrp="1"/>
          </p:cNvSpPr>
          <p:nvPr>
            <p:ph type="pic" idx="1"/>
          </p:nvPr>
        </p:nvSpPr>
        <p:spPr>
          <a:xfrm>
            <a:off x="5063319" y="831919"/>
            <a:ext cx="6284681" cy="5194161"/>
          </a:xfrm>
        </p:spPr>
        <p:txBody>
          <a:bodyPr lIns="0" tIns="0" rIns="0" bIns="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Freeform 10">
            <a:extLst>
              <a:ext uri="{FF2B5EF4-FFF2-40B4-BE49-F238E27FC236}">
                <a16:creationId xmlns:a16="http://schemas.microsoft.com/office/drawing/2014/main" id="{527DE7F7-878C-3AF0-EA9B-1DE8C71EA404}"/>
              </a:ext>
              <a:ext uri="{C183D7F6-B498-43B3-948B-1728B52AA6E4}">
                <adec:decorative xmlns:adec="http://schemas.microsoft.com/office/drawing/2017/decorative" val="1"/>
              </a:ext>
            </a:extLst>
          </p:cNvPr>
          <p:cNvSpPr/>
          <p:nvPr userDrawn="1"/>
        </p:nvSpPr>
        <p:spPr>
          <a:xfrm rot="5400000">
            <a:off x="-265302" y="5036877"/>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5699C92D-BDAD-4000-0449-3E584792C383}"/>
              </a:ext>
              <a:ext uri="{C183D7F6-B498-43B3-948B-1728B52AA6E4}">
                <adec:decorative xmlns:adec="http://schemas.microsoft.com/office/drawing/2017/decorative" val="1"/>
              </a:ext>
            </a:extLst>
          </p:cNvPr>
          <p:cNvSpPr/>
          <p:nvPr userDrawn="1"/>
        </p:nvSpPr>
        <p:spPr>
          <a:xfrm rot="16200000">
            <a:off x="10616942" y="851158"/>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6948647A-4BED-5556-E983-B52BA3C4331C}"/>
              </a:ext>
            </a:extLst>
          </p:cNvPr>
          <p:cNvSpPr>
            <a:spLocks noGrp="1"/>
          </p:cNvSpPr>
          <p:nvPr>
            <p:ph type="dt" sz="half" idx="10"/>
          </p:nvPr>
        </p:nvSpPr>
        <p:spPr/>
        <p:txBody>
          <a:bodyPr/>
          <a:lstStyle/>
          <a:p>
            <a:r>
              <a:rPr lang="en-US" altLang="zh-CN"/>
              <a:t>04/26/2025</a:t>
            </a:r>
          </a:p>
        </p:txBody>
      </p:sp>
      <p:sp>
        <p:nvSpPr>
          <p:cNvPr id="11" name="Footer Placeholder 10">
            <a:extLst>
              <a:ext uri="{FF2B5EF4-FFF2-40B4-BE49-F238E27FC236}">
                <a16:creationId xmlns:a16="http://schemas.microsoft.com/office/drawing/2014/main" id="{C79308FD-A67C-55A5-38D4-C826485F3468}"/>
              </a:ext>
            </a:extLst>
          </p:cNvPr>
          <p:cNvSpPr>
            <a:spLocks noGrp="1"/>
          </p:cNvSpPr>
          <p:nvPr>
            <p:ph type="ftr" sz="quarter" idx="11"/>
          </p:nvPr>
        </p:nvSpPr>
        <p:spPr/>
        <p:txBody>
          <a:bodyPr/>
          <a:lstStyle/>
          <a:p>
            <a:r>
              <a:rPr lang="en-US" altLang="zh-CN"/>
              <a:t>Sample Footer Text</a:t>
            </a:r>
          </a:p>
        </p:txBody>
      </p:sp>
      <p:sp>
        <p:nvSpPr>
          <p:cNvPr id="12" name="Slide Number Placeholder 11">
            <a:extLst>
              <a:ext uri="{FF2B5EF4-FFF2-40B4-BE49-F238E27FC236}">
                <a16:creationId xmlns:a16="http://schemas.microsoft.com/office/drawing/2014/main" id="{CDD0E670-C768-E39D-4354-EE022571C79B}"/>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462772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7175" y="831919"/>
            <a:ext cx="7342307" cy="1791217"/>
          </a:xfrm>
        </p:spPr>
        <p:txBody>
          <a:bodyPr lIns="0" tIns="0" rIns="0" bIns="0" anchor="b">
            <a:noAutofit/>
          </a:bodyPr>
          <a:lstStyle>
            <a:lvl1pPr>
              <a:defRPr sz="6000" b="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60427" y="3280496"/>
            <a:ext cx="10504000" cy="2743200"/>
          </a:xfrm>
        </p:spPr>
        <p:txBody>
          <a:bodyPr lIns="0" tIns="0" rIns="0" bIns="0">
            <a:norm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3F34FB20-BE4A-0B89-93B2-F2C8BBD50150}"/>
              </a:ext>
              <a:ext uri="{C183D7F6-B498-43B3-948B-1728B52AA6E4}">
                <adec:decorative xmlns:adec="http://schemas.microsoft.com/office/drawing/2017/decorative" val="1"/>
              </a:ext>
            </a:extLst>
          </p:cNvPr>
          <p:cNvSpPr/>
          <p:nvPr userDrawn="1"/>
        </p:nvSpPr>
        <p:spPr>
          <a:xfrm rot="5400000">
            <a:off x="-533660" y="1365579"/>
            <a:ext cx="179121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77006229-5A5A-3798-EEFB-9570D3BCACC0}"/>
              </a:ext>
              <a:ext uri="{C183D7F6-B498-43B3-948B-1728B52AA6E4}">
                <adec:decorative xmlns:adec="http://schemas.microsoft.com/office/drawing/2017/decorative" val="1"/>
              </a:ext>
            </a:extLst>
          </p:cNvPr>
          <p:cNvSpPr/>
          <p:nvPr userDrawn="1"/>
        </p:nvSpPr>
        <p:spPr>
          <a:xfrm rot="16200000">
            <a:off x="10458450" y="4290146"/>
            <a:ext cx="274320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99426CCE-903F-787D-DC5C-FF2BF81B254C}"/>
              </a:ext>
            </a:extLst>
          </p:cNvPr>
          <p:cNvSpPr>
            <a:spLocks noGrp="1"/>
          </p:cNvSpPr>
          <p:nvPr>
            <p:ph type="dt" sz="half" idx="14"/>
          </p:nvPr>
        </p:nvSpPr>
        <p:spPr/>
        <p:txBody>
          <a:bodyPr/>
          <a:lstStyle/>
          <a:p>
            <a:r>
              <a:rPr lang="en-US" altLang="zh-CN"/>
              <a:t>04/26/2025</a:t>
            </a:r>
          </a:p>
        </p:txBody>
      </p:sp>
      <p:sp>
        <p:nvSpPr>
          <p:cNvPr id="7" name="Footer Placeholder 6">
            <a:extLst>
              <a:ext uri="{FF2B5EF4-FFF2-40B4-BE49-F238E27FC236}">
                <a16:creationId xmlns:a16="http://schemas.microsoft.com/office/drawing/2014/main" id="{990D41AC-533B-8C43-568C-2D0673A144EC}"/>
              </a:ext>
            </a:extLst>
          </p:cNvPr>
          <p:cNvSpPr>
            <a:spLocks noGrp="1"/>
          </p:cNvSpPr>
          <p:nvPr>
            <p:ph type="ftr" sz="quarter" idx="15"/>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4CDAB259-04D2-2425-A747-8E7D71236A58}"/>
              </a:ext>
            </a:extLst>
          </p:cNvPr>
          <p:cNvSpPr>
            <a:spLocks noGrp="1"/>
          </p:cNvSpPr>
          <p:nvPr>
            <p:ph type="sldNum" sz="half" idx="16"/>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272389255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627318"/>
            <a:ext cx="8430767" cy="1842020"/>
          </a:xfrm>
        </p:spPr>
        <p:txBody>
          <a:bodyPr lIns="0" tIns="0" rIns="0" bIns="0" anchor="b">
            <a:noAutofit/>
          </a:bodyPr>
          <a:lstStyle>
            <a:lvl1pPr>
              <a:defRPr sz="6000" b="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844128" y="3622674"/>
            <a:ext cx="8430639" cy="1279615"/>
          </a:xfrm>
        </p:spPr>
        <p:txBody>
          <a:bodyPr lIns="0" tIns="0" rIns="0" bIns="0">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8FDCED18-C414-F7C6-D98C-8B3AC35E6C72}"/>
              </a:ext>
              <a:ext uri="{C183D7F6-B498-43B3-948B-1728B52AA6E4}">
                <adec:decorative xmlns:adec="http://schemas.microsoft.com/office/drawing/2017/decorative" val="1"/>
              </a:ext>
            </a:extLst>
          </p:cNvPr>
          <p:cNvSpPr/>
          <p:nvPr userDrawn="1"/>
        </p:nvSpPr>
        <p:spPr>
          <a:xfrm rot="16200000">
            <a:off x="9751085" y="2789766"/>
            <a:ext cx="3603364" cy="1278467"/>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636CD2F2-0F5F-A7AB-8F92-3AF43CD57F2B}"/>
              </a:ext>
            </a:extLst>
          </p:cNvPr>
          <p:cNvSpPr>
            <a:spLocks noGrp="1"/>
          </p:cNvSpPr>
          <p:nvPr>
            <p:ph type="dt" sz="half" idx="15"/>
          </p:nvPr>
        </p:nvSpPr>
        <p:spPr/>
        <p:txBody>
          <a:bodyPr/>
          <a:lstStyle/>
          <a:p>
            <a:r>
              <a:rPr lang="en-US" altLang="zh-CN"/>
              <a:t>04/26/2025</a:t>
            </a:r>
          </a:p>
        </p:txBody>
      </p:sp>
      <p:sp>
        <p:nvSpPr>
          <p:cNvPr id="8" name="Footer Placeholder 7">
            <a:extLst>
              <a:ext uri="{FF2B5EF4-FFF2-40B4-BE49-F238E27FC236}">
                <a16:creationId xmlns:a16="http://schemas.microsoft.com/office/drawing/2014/main" id="{378D6886-AD32-51ED-233D-D0CF6223084E}"/>
              </a:ext>
            </a:extLst>
          </p:cNvPr>
          <p:cNvSpPr>
            <a:spLocks noGrp="1"/>
          </p:cNvSpPr>
          <p:nvPr>
            <p:ph type="ftr" sz="quarter" idx="16"/>
          </p:nvPr>
        </p:nvSpPr>
        <p:spPr/>
        <p:txBody>
          <a:bodyPr/>
          <a:lstStyle/>
          <a:p>
            <a:r>
              <a:rPr lang="en-US" altLang="zh-CN"/>
              <a:t>Sample Footer Text</a:t>
            </a:r>
          </a:p>
        </p:txBody>
      </p:sp>
      <p:sp>
        <p:nvSpPr>
          <p:cNvPr id="9" name="Slide Number Placeholder 8">
            <a:extLst>
              <a:ext uri="{FF2B5EF4-FFF2-40B4-BE49-F238E27FC236}">
                <a16:creationId xmlns:a16="http://schemas.microsoft.com/office/drawing/2014/main" id="{AE20AA7E-90A7-E423-3DEE-3B4B57FE1198}"/>
              </a:ext>
            </a:extLst>
          </p:cNvPr>
          <p:cNvSpPr>
            <a:spLocks noGrp="1"/>
          </p:cNvSpPr>
          <p:nvPr>
            <p:ph type="sldNum" sz="half" idx="17"/>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80757664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sing">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C883F5-7BE7-D1A3-93C9-9C475A2CB860}"/>
              </a:ext>
              <a:ext uri="{C183D7F6-B498-43B3-948B-1728B52AA6E4}">
                <adec:decorative xmlns:adec="http://schemas.microsoft.com/office/drawing/2017/decorative" val="1"/>
              </a:ext>
            </a:extLst>
          </p:cNvPr>
          <p:cNvSpPr/>
          <p:nvPr userDrawn="1"/>
        </p:nvSpPr>
        <p:spPr>
          <a:xfrm rot="5400000">
            <a:off x="84582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34F1FF0-4427-86A3-4D78-0F719ED7FEF9}"/>
              </a:ext>
              <a:ext uri="{C183D7F6-B498-43B3-948B-1728B52AA6E4}">
                <adec:decorative xmlns:adec="http://schemas.microsoft.com/office/drawing/2017/decorative" val="1"/>
              </a:ext>
            </a:extLst>
          </p:cNvPr>
          <p:cNvSpPr/>
          <p:nvPr userDrawn="1"/>
        </p:nvSpPr>
        <p:spPr>
          <a:xfrm>
            <a:off x="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0">
            <a:extLst>
              <a:ext uri="{FF2B5EF4-FFF2-40B4-BE49-F238E27FC236}">
                <a16:creationId xmlns:a16="http://schemas.microsoft.com/office/drawing/2014/main" id="{7601B0E6-3C72-DA7C-AABE-BEB976EAD38F}"/>
              </a:ext>
              <a:ext uri="{C183D7F6-B498-43B3-948B-1728B52AA6E4}">
                <adec:decorative xmlns:adec="http://schemas.microsoft.com/office/drawing/2017/decorative" val="1"/>
              </a:ext>
            </a:extLst>
          </p:cNvPr>
          <p:cNvSpPr/>
          <p:nvPr userDrawn="1"/>
        </p:nvSpPr>
        <p:spPr>
          <a:xfrm>
            <a:off x="5003800" y="0"/>
            <a:ext cx="7188200"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8" name="Title 27">
            <a:extLst>
              <a:ext uri="{FF2B5EF4-FFF2-40B4-BE49-F238E27FC236}">
                <a16:creationId xmlns:a16="http://schemas.microsoft.com/office/drawing/2014/main" id="{B22DC1AD-104F-B2A9-0D6E-AADE2D550AB6}"/>
              </a:ext>
            </a:extLst>
          </p:cNvPr>
          <p:cNvSpPr>
            <a:spLocks noGrp="1"/>
          </p:cNvSpPr>
          <p:nvPr>
            <p:ph type="ctrTitle" hasCustomPrompt="1"/>
          </p:nvPr>
        </p:nvSpPr>
        <p:spPr>
          <a:xfrm>
            <a:off x="6331476" y="1153634"/>
            <a:ext cx="5184248" cy="4550732"/>
          </a:xfrm>
          <a:prstGeom prst="rect">
            <a:avLst/>
          </a:prstGeom>
        </p:spPr>
        <p:txBody>
          <a:bodyPr lIns="0" tIns="0" rIns="0" bIns="0" anchor="ctr">
            <a:noAutofit/>
          </a:bodyPr>
          <a:lstStyle>
            <a:lvl1pPr algn="ctr">
              <a:lnSpc>
                <a:spcPct val="100000"/>
              </a:lnSpc>
              <a:defRPr sz="6000" b="0" baseline="0">
                <a:solidFill>
                  <a:schemeClr val="tx1"/>
                </a:solidFill>
              </a:defRPr>
            </a:lvl1pPr>
          </a:lstStyle>
          <a:p>
            <a:r>
              <a:rPr lang="en-US" altLang="zh-CN" sz="7200"/>
              <a:t>CLICK TO EDIT MASTER TITLE STYLE</a:t>
            </a:r>
            <a:endParaRPr lang="zh-CN" altLang="en-US"/>
          </a:p>
        </p:txBody>
      </p:sp>
      <p:sp>
        <p:nvSpPr>
          <p:cNvPr id="13" name="Picture Placeholder 12">
            <a:extLst>
              <a:ext uri="{FF2B5EF4-FFF2-40B4-BE49-F238E27FC236}">
                <a16:creationId xmlns:a16="http://schemas.microsoft.com/office/drawing/2014/main" id="{1F6A65A1-92CE-EE19-EEE3-1696F336C737}"/>
              </a:ext>
            </a:extLst>
          </p:cNvPr>
          <p:cNvSpPr>
            <a:spLocks noGrp="1"/>
          </p:cNvSpPr>
          <p:nvPr>
            <p:ph type="pic" sz="quarter" idx="18"/>
          </p:nvPr>
        </p:nvSpPr>
        <p:spPr>
          <a:xfrm>
            <a:off x="0" y="0"/>
            <a:ext cx="6256866" cy="6858000"/>
          </a:xfrm>
          <a:custGeom>
            <a:avLst/>
            <a:gdLst>
              <a:gd name="connsiteX0" fmla="*/ 0 w 6256866"/>
              <a:gd name="connsiteY0" fmla="*/ 0 h 6858000"/>
              <a:gd name="connsiteX1" fmla="*/ 5130265 w 6256866"/>
              <a:gd name="connsiteY1" fmla="*/ 0 h 6858000"/>
              <a:gd name="connsiteX2" fmla="*/ 5130265 w 6256866"/>
              <a:gd name="connsiteY2" fmla="*/ 3276600 h 6858000"/>
              <a:gd name="connsiteX3" fmla="*/ 6256866 w 6256866"/>
              <a:gd name="connsiteY3" fmla="*/ 3276600 h 6858000"/>
              <a:gd name="connsiteX4" fmla="*/ 6256866 w 6256866"/>
              <a:gd name="connsiteY4" fmla="*/ 4139648 h 6858000"/>
              <a:gd name="connsiteX5" fmla="*/ 5130265 w 6256866"/>
              <a:gd name="connsiteY5" fmla="*/ 4139648 h 6858000"/>
              <a:gd name="connsiteX6" fmla="*/ 5130265 w 6256866"/>
              <a:gd name="connsiteY6" fmla="*/ 6858000 h 6858000"/>
              <a:gd name="connsiteX7" fmla="*/ 2433320 w 6256866"/>
              <a:gd name="connsiteY7" fmla="*/ 6858000 h 6858000"/>
              <a:gd name="connsiteX8" fmla="*/ 2433320 w 6256866"/>
              <a:gd name="connsiteY8" fmla="*/ 6116320 h 6858000"/>
              <a:gd name="connsiteX9" fmla="*/ 0 w 6256866"/>
              <a:gd name="connsiteY9" fmla="*/ 6116320 h 6858000"/>
              <a:gd name="connsiteX10" fmla="*/ 0 w 6256866"/>
              <a:gd name="connsiteY10" fmla="*/ 3708400 h 6858000"/>
              <a:gd name="connsiteX11" fmla="*/ 782320 w 6256866"/>
              <a:gd name="connsiteY11" fmla="*/ 3708400 h 6858000"/>
              <a:gd name="connsiteX12" fmla="*/ 782320 w 6256866"/>
              <a:gd name="connsiteY12" fmla="*/ 1706880 h 6858000"/>
              <a:gd name="connsiteX13" fmla="*/ 0 w 6256866"/>
              <a:gd name="connsiteY13" fmla="*/ 170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6866" h="6858000">
                <a:moveTo>
                  <a:pt x="0" y="0"/>
                </a:moveTo>
                <a:lnTo>
                  <a:pt x="5130265" y="0"/>
                </a:lnTo>
                <a:lnTo>
                  <a:pt x="5130265" y="3276600"/>
                </a:lnTo>
                <a:lnTo>
                  <a:pt x="6256866" y="3276600"/>
                </a:lnTo>
                <a:lnTo>
                  <a:pt x="6256866" y="4139648"/>
                </a:lnTo>
                <a:lnTo>
                  <a:pt x="5130265" y="4139648"/>
                </a:lnTo>
                <a:lnTo>
                  <a:pt x="5130265" y="6858000"/>
                </a:lnTo>
                <a:lnTo>
                  <a:pt x="2433320" y="6858000"/>
                </a:lnTo>
                <a:lnTo>
                  <a:pt x="2433320" y="6116320"/>
                </a:lnTo>
                <a:lnTo>
                  <a:pt x="0" y="6116320"/>
                </a:lnTo>
                <a:lnTo>
                  <a:pt x="0" y="3708400"/>
                </a:lnTo>
                <a:lnTo>
                  <a:pt x="782320" y="3708400"/>
                </a:lnTo>
                <a:lnTo>
                  <a:pt x="782320" y="1706880"/>
                </a:lnTo>
                <a:lnTo>
                  <a:pt x="0" y="1706880"/>
                </a:lnTo>
                <a:close/>
              </a:path>
            </a:pathLst>
          </a:custGeom>
          <a:noFill/>
        </p:spPr>
        <p:txBody>
          <a:bodyPr wrap="square">
            <a:noAutofit/>
          </a:bodyPr>
          <a:lstStyle/>
          <a:p>
            <a:endParaRPr lang="en-US"/>
          </a:p>
        </p:txBody>
      </p:sp>
      <p:sp>
        <p:nvSpPr>
          <p:cNvPr id="5" name="Date Placeholder 4">
            <a:extLst>
              <a:ext uri="{FF2B5EF4-FFF2-40B4-BE49-F238E27FC236}">
                <a16:creationId xmlns:a16="http://schemas.microsoft.com/office/drawing/2014/main" id="{DD7D5DA1-025D-2C65-E8EE-CEE1E76E0530}"/>
              </a:ext>
            </a:extLst>
          </p:cNvPr>
          <p:cNvSpPr>
            <a:spLocks noGrp="1"/>
          </p:cNvSpPr>
          <p:nvPr>
            <p:ph type="dt" sz="half" idx="19"/>
          </p:nvPr>
        </p:nvSpPr>
        <p:spPr/>
        <p:txBody>
          <a:bodyPr/>
          <a:lstStyle/>
          <a:p>
            <a:r>
              <a:rPr lang="en-US" altLang="zh-CN"/>
              <a:t>04/26/2025</a:t>
            </a:r>
          </a:p>
        </p:txBody>
      </p:sp>
      <p:sp>
        <p:nvSpPr>
          <p:cNvPr id="6" name="Footer Placeholder 5">
            <a:extLst>
              <a:ext uri="{FF2B5EF4-FFF2-40B4-BE49-F238E27FC236}">
                <a16:creationId xmlns:a16="http://schemas.microsoft.com/office/drawing/2014/main" id="{4F4368DB-AB72-1EC3-A527-8C8E999154B5}"/>
              </a:ext>
            </a:extLst>
          </p:cNvPr>
          <p:cNvSpPr>
            <a:spLocks noGrp="1"/>
          </p:cNvSpPr>
          <p:nvPr>
            <p:ph type="ftr" sz="quarter" idx="20"/>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A06EC095-9480-514A-7E3D-3E2E2EF9CD27}"/>
              </a:ext>
            </a:extLst>
          </p:cNvPr>
          <p:cNvSpPr>
            <a:spLocks noGrp="1"/>
          </p:cNvSpPr>
          <p:nvPr>
            <p:ph type="sldNum" sz="half" idx="21"/>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48308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1">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105B0D-67F2-9812-52C4-70EF88F9FDD0}"/>
              </a:ext>
            </a:extLst>
          </p:cNvPr>
          <p:cNvSpPr>
            <a:spLocks noGrp="1"/>
          </p:cNvSpPr>
          <p:nvPr>
            <p:ph type="title"/>
          </p:nvPr>
        </p:nvSpPr>
        <p:spPr>
          <a:xfrm>
            <a:off x="657226" y="436418"/>
            <a:ext cx="5896338" cy="4512397"/>
          </a:xfrm>
        </p:spPr>
        <p:txBody>
          <a:bodyPr lIns="0" tIns="0" rIns="0" bIns="0">
            <a:noAutofit/>
          </a:bodyPr>
          <a:lstStyle>
            <a:lvl1pPr>
              <a:defRPr sz="6000" b="0" baseline="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DA114507-3B87-3C37-7F16-5679671A064B}"/>
              </a:ext>
            </a:extLst>
          </p:cNvPr>
          <p:cNvSpPr>
            <a:spLocks noGrp="1"/>
          </p:cNvSpPr>
          <p:nvPr>
            <p:ph type="body" sz="quarter" idx="17" hasCustomPrompt="1"/>
          </p:nvPr>
        </p:nvSpPr>
        <p:spPr>
          <a:xfrm>
            <a:off x="657225" y="5152864"/>
            <a:ext cx="5889827" cy="1268718"/>
          </a:xfrm>
        </p:spPr>
        <p:txBody>
          <a:bodyPr lIns="0" tIns="0" rIns="0" bIns="0">
            <a:noAutofit/>
          </a:bodyPr>
          <a:lstStyle>
            <a:lvl1pPr marL="0" indent="0">
              <a:lnSpc>
                <a:spcPct val="120000"/>
              </a:lnSpc>
              <a:spcBef>
                <a:spcPts val="0"/>
              </a:spcBef>
              <a:buNone/>
              <a:defRPr sz="1400" baseline="0">
                <a:solidFill>
                  <a:schemeClr val="tx1"/>
                </a:solidFill>
                <a:latin typeface="+mn-lt"/>
              </a:defRPr>
            </a:lvl1pPr>
          </a:lstStyle>
          <a:p>
            <a:pPr lvl="0"/>
            <a:r>
              <a:rPr lang="en-US" altLang="zh-CN"/>
              <a:t>Click</a:t>
            </a:r>
            <a:r>
              <a:rPr lang="zh-CN" altLang="en-US"/>
              <a:t> </a:t>
            </a:r>
            <a:r>
              <a:rPr lang="en-US" altLang="zh-CN"/>
              <a:t>to edit Master subtitle style</a:t>
            </a:r>
            <a:endParaRPr lang="zh-CN" altLang="en-US"/>
          </a:p>
        </p:txBody>
      </p:sp>
      <p:sp>
        <p:nvSpPr>
          <p:cNvPr id="7" name="Picture Placeholder 6" descr="Closeup on person wearing glasses.">
            <a:extLst>
              <a:ext uri="{FF2B5EF4-FFF2-40B4-BE49-F238E27FC236}">
                <a16:creationId xmlns:a16="http://schemas.microsoft.com/office/drawing/2014/main" id="{0C52EA65-FC43-25C0-960D-AB8027D2420A}"/>
              </a:ext>
              <a:ext uri="{C183D7F6-B498-43B3-948B-1728B52AA6E4}">
                <adec:decorative xmlns:adec="http://schemas.microsoft.com/office/drawing/2017/decorative" val="0"/>
              </a:ext>
            </a:extLst>
          </p:cNvPr>
          <p:cNvSpPr>
            <a:spLocks noGrp="1"/>
          </p:cNvSpPr>
          <p:nvPr>
            <p:ph type="pic" sz="quarter" idx="18"/>
          </p:nvPr>
        </p:nvSpPr>
        <p:spPr>
          <a:xfrm>
            <a:off x="6883862" y="669510"/>
            <a:ext cx="3902491"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3" name="Picture Placeholder 12" descr="One person clapping and smiling.">
            <a:extLst>
              <a:ext uri="{FF2B5EF4-FFF2-40B4-BE49-F238E27FC236}">
                <a16:creationId xmlns:a16="http://schemas.microsoft.com/office/drawing/2014/main" id="{60D97465-0A08-3AAC-3DDD-E6A85BBB6575}"/>
              </a:ext>
              <a:ext uri="{C183D7F6-B498-43B3-948B-1728B52AA6E4}">
                <adec:decorative xmlns:adec="http://schemas.microsoft.com/office/drawing/2017/decorative" val="0"/>
              </a:ext>
            </a:extLst>
          </p:cNvPr>
          <p:cNvSpPr>
            <a:spLocks noGrp="1"/>
          </p:cNvSpPr>
          <p:nvPr>
            <p:ph type="pic" sz="quarter" idx="19"/>
          </p:nvPr>
        </p:nvSpPr>
        <p:spPr>
          <a:xfrm>
            <a:off x="9052312" y="2833425"/>
            <a:ext cx="3139688"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24" name="Freeform: Shape 23">
            <a:extLst>
              <a:ext uri="{FF2B5EF4-FFF2-40B4-BE49-F238E27FC236}">
                <a16:creationId xmlns:a16="http://schemas.microsoft.com/office/drawing/2014/main" id="{05BD3FE9-403D-4D43-E51A-2A3EE4F13931}"/>
              </a:ext>
              <a:ext uri="{C183D7F6-B498-43B3-948B-1728B52AA6E4}">
                <adec:decorative xmlns:adec="http://schemas.microsoft.com/office/drawing/2017/decorative" val="1"/>
              </a:ext>
            </a:extLst>
          </p:cNvPr>
          <p:cNvSpPr/>
          <p:nvPr userDrawn="1"/>
        </p:nvSpPr>
        <p:spPr>
          <a:xfrm flipV="1">
            <a:off x="8616950" y="0"/>
            <a:ext cx="3575051"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25" name="Isosceles Triangle 3">
            <a:extLst>
              <a:ext uri="{FF2B5EF4-FFF2-40B4-BE49-F238E27FC236}">
                <a16:creationId xmlns:a16="http://schemas.microsoft.com/office/drawing/2014/main" id="{10D3FB60-F35E-34D2-31A5-29537BF7CB1B}"/>
              </a:ext>
              <a:ext uri="{C183D7F6-B498-43B3-948B-1728B52AA6E4}">
                <adec:decorative xmlns:adec="http://schemas.microsoft.com/office/drawing/2017/decorative" val="1"/>
              </a:ext>
            </a:extLst>
          </p:cNvPr>
          <p:cNvSpPr/>
          <p:nvPr userDrawn="1"/>
        </p:nvSpPr>
        <p:spPr>
          <a:xfrm flipH="1">
            <a:off x="7640892" y="3816350"/>
            <a:ext cx="3040598"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6" name="Freeform: Shape 25">
            <a:extLst>
              <a:ext uri="{FF2B5EF4-FFF2-40B4-BE49-F238E27FC236}">
                <a16:creationId xmlns:a16="http://schemas.microsoft.com/office/drawing/2014/main" id="{3CC41857-42BF-61F4-ABBF-1DC106908D40}"/>
              </a:ext>
              <a:ext uri="{C183D7F6-B498-43B3-948B-1728B52AA6E4}">
                <adec:decorative xmlns:adec="http://schemas.microsoft.com/office/drawing/2017/decorative" val="1"/>
              </a:ext>
            </a:extLst>
          </p:cNvPr>
          <p:cNvSpPr/>
          <p:nvPr userDrawn="1"/>
        </p:nvSpPr>
        <p:spPr>
          <a:xfrm rot="5400000" flipV="1">
            <a:off x="11297484" y="5963483"/>
            <a:ext cx="889873" cy="89916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2" name="Date Placeholder 1">
            <a:extLst>
              <a:ext uri="{FF2B5EF4-FFF2-40B4-BE49-F238E27FC236}">
                <a16:creationId xmlns:a16="http://schemas.microsoft.com/office/drawing/2014/main" id="{AEEED29B-54CB-26C0-4359-253529495A38}"/>
              </a:ext>
            </a:extLst>
          </p:cNvPr>
          <p:cNvSpPr>
            <a:spLocks noGrp="1"/>
          </p:cNvSpPr>
          <p:nvPr>
            <p:ph type="dt" sz="half" idx="20"/>
          </p:nvPr>
        </p:nvSpPr>
        <p:spPr/>
        <p:txBody>
          <a:bodyPr/>
          <a:lstStyle/>
          <a:p>
            <a:r>
              <a:rPr lang="en-US" altLang="zh-CN"/>
              <a:t>04/26/2025</a:t>
            </a:r>
          </a:p>
        </p:txBody>
      </p:sp>
      <p:sp>
        <p:nvSpPr>
          <p:cNvPr id="4" name="Footer Placeholder 3">
            <a:extLst>
              <a:ext uri="{FF2B5EF4-FFF2-40B4-BE49-F238E27FC236}">
                <a16:creationId xmlns:a16="http://schemas.microsoft.com/office/drawing/2014/main" id="{F20C3D6A-66EC-B96A-272D-8E814CAB564A}"/>
              </a:ext>
            </a:extLst>
          </p:cNvPr>
          <p:cNvSpPr>
            <a:spLocks noGrp="1"/>
          </p:cNvSpPr>
          <p:nvPr>
            <p:ph type="ftr" sz="quarter" idx="21"/>
          </p:nvPr>
        </p:nvSpPr>
        <p:spPr/>
        <p:txBody>
          <a:bodyPr/>
          <a:lstStyle/>
          <a:p>
            <a:r>
              <a:rPr lang="en-US" altLang="zh-CN"/>
              <a:t>Sample Footer Text</a:t>
            </a:r>
          </a:p>
        </p:txBody>
      </p:sp>
      <p:sp>
        <p:nvSpPr>
          <p:cNvPr id="5" name="Slide Number Placeholder 4">
            <a:extLst>
              <a:ext uri="{FF2B5EF4-FFF2-40B4-BE49-F238E27FC236}">
                <a16:creationId xmlns:a16="http://schemas.microsoft.com/office/drawing/2014/main" id="{831D61EB-A3CA-532A-94CE-BFB5EF2525A9}"/>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9503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2">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36E9A-8E96-CD8C-7598-F87632CD81CF}"/>
              </a:ext>
            </a:extLst>
          </p:cNvPr>
          <p:cNvSpPr>
            <a:spLocks noGrp="1"/>
          </p:cNvSpPr>
          <p:nvPr>
            <p:ph type="ctrTitle"/>
          </p:nvPr>
        </p:nvSpPr>
        <p:spPr>
          <a:xfrm>
            <a:off x="5500138" y="359917"/>
            <a:ext cx="6242770" cy="4588897"/>
          </a:xfrm>
        </p:spPr>
        <p:txBody>
          <a:bodyPr lIns="0" tIns="0" rIns="0" bIns="0" anchor="b">
            <a:noAutofit/>
          </a:bodyPr>
          <a:lstStyle>
            <a:lvl1pPr algn="l">
              <a:lnSpc>
                <a:spcPct val="100000"/>
              </a:lnSpc>
              <a:defRPr sz="6000" b="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500138" y="5152864"/>
            <a:ext cx="6233626" cy="1268718"/>
          </a:xfrm>
        </p:spPr>
        <p:txBody>
          <a:bodyPr lIns="0" tIns="0" rIns="0" bIns="0" anchor="t">
            <a:noAutofit/>
          </a:bodyPr>
          <a:lstStyle>
            <a:lvl1pPr marL="0" indent="0" algn="l">
              <a:lnSpc>
                <a:spcPct val="100000"/>
              </a:lnSpc>
              <a:spcBef>
                <a:spcPts val="0"/>
              </a:spcBef>
              <a:buNone/>
              <a:defRPr sz="1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descr="Closeup on person wearing glasses.">
            <a:extLst>
              <a:ext uri="{FF2B5EF4-FFF2-40B4-BE49-F238E27FC236}">
                <a16:creationId xmlns:a16="http://schemas.microsoft.com/office/drawing/2014/main" id="{82E72972-EE2B-F497-1D5C-258895385D72}"/>
              </a:ext>
              <a:ext uri="{C183D7F6-B498-43B3-948B-1728B52AA6E4}">
                <adec:decorative xmlns:adec="http://schemas.microsoft.com/office/drawing/2017/decorative" val="0"/>
              </a:ext>
            </a:extLst>
          </p:cNvPr>
          <p:cNvSpPr>
            <a:spLocks noGrp="1"/>
          </p:cNvSpPr>
          <p:nvPr>
            <p:ph type="pic" sz="quarter" idx="18"/>
          </p:nvPr>
        </p:nvSpPr>
        <p:spPr>
          <a:xfrm>
            <a:off x="1360741" y="634584"/>
            <a:ext cx="3902491"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0" name="Picture Placeholder 12" descr="One person clapping and smiling.">
            <a:extLst>
              <a:ext uri="{FF2B5EF4-FFF2-40B4-BE49-F238E27FC236}">
                <a16:creationId xmlns:a16="http://schemas.microsoft.com/office/drawing/2014/main" id="{B208AAAC-B842-3E72-F9B0-65241B8AEA16}"/>
              </a:ext>
              <a:ext uri="{C183D7F6-B498-43B3-948B-1728B52AA6E4}">
                <adec:decorative xmlns:adec="http://schemas.microsoft.com/office/drawing/2017/decorative" val="0"/>
              </a:ext>
            </a:extLst>
          </p:cNvPr>
          <p:cNvSpPr>
            <a:spLocks noGrp="1"/>
          </p:cNvSpPr>
          <p:nvPr>
            <p:ph type="pic" sz="quarter" idx="19"/>
          </p:nvPr>
        </p:nvSpPr>
        <p:spPr>
          <a:xfrm flipH="1">
            <a:off x="0" y="2788976"/>
            <a:ext cx="3139688"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12" name="Freeform: Shape 11">
            <a:extLst>
              <a:ext uri="{FF2B5EF4-FFF2-40B4-BE49-F238E27FC236}">
                <a16:creationId xmlns:a16="http://schemas.microsoft.com/office/drawing/2014/main" id="{ABEB5B2F-8E61-F43A-1D59-1F1F0DB377AF}"/>
              </a:ext>
              <a:ext uri="{C183D7F6-B498-43B3-948B-1728B52AA6E4}">
                <adec:decorative xmlns:adec="http://schemas.microsoft.com/office/drawing/2017/decorative" val="1"/>
              </a:ext>
            </a:extLst>
          </p:cNvPr>
          <p:cNvSpPr/>
          <p:nvPr userDrawn="1"/>
        </p:nvSpPr>
        <p:spPr>
          <a:xfrm rot="16200000" flipH="1" flipV="1">
            <a:off x="4644" y="5963483"/>
            <a:ext cx="889873" cy="89916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7" name="Freeform: Shape 16">
            <a:extLst>
              <a:ext uri="{FF2B5EF4-FFF2-40B4-BE49-F238E27FC236}">
                <a16:creationId xmlns:a16="http://schemas.microsoft.com/office/drawing/2014/main" id="{C62A2476-1589-B9D9-5D0A-5553436AAA7F}"/>
              </a:ext>
              <a:ext uri="{C183D7F6-B498-43B3-948B-1728B52AA6E4}">
                <adec:decorative xmlns:adec="http://schemas.microsoft.com/office/drawing/2017/decorative" val="1"/>
              </a:ext>
            </a:extLst>
          </p:cNvPr>
          <p:cNvSpPr/>
          <p:nvPr userDrawn="1"/>
        </p:nvSpPr>
        <p:spPr>
          <a:xfrm flipH="1" flipV="1">
            <a:off x="0" y="0"/>
            <a:ext cx="3575051"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8" name="Isosceles Triangle 3">
            <a:extLst>
              <a:ext uri="{FF2B5EF4-FFF2-40B4-BE49-F238E27FC236}">
                <a16:creationId xmlns:a16="http://schemas.microsoft.com/office/drawing/2014/main" id="{964A9B18-35DE-8478-ED82-3451640D6BBD}"/>
              </a:ext>
              <a:ext uri="{C183D7F6-B498-43B3-948B-1728B52AA6E4}">
                <adec:decorative xmlns:adec="http://schemas.microsoft.com/office/drawing/2017/decorative" val="1"/>
              </a:ext>
            </a:extLst>
          </p:cNvPr>
          <p:cNvSpPr/>
          <p:nvPr userDrawn="1"/>
        </p:nvSpPr>
        <p:spPr>
          <a:xfrm>
            <a:off x="1360741" y="3816350"/>
            <a:ext cx="3040598"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 name="Date Placeholder 1">
            <a:extLst>
              <a:ext uri="{FF2B5EF4-FFF2-40B4-BE49-F238E27FC236}">
                <a16:creationId xmlns:a16="http://schemas.microsoft.com/office/drawing/2014/main" id="{15793E1B-71D7-81F6-2EA3-143FFFB55604}"/>
              </a:ext>
            </a:extLst>
          </p:cNvPr>
          <p:cNvSpPr>
            <a:spLocks noGrp="1"/>
          </p:cNvSpPr>
          <p:nvPr>
            <p:ph type="dt" sz="half" idx="20"/>
          </p:nvPr>
        </p:nvSpPr>
        <p:spPr>
          <a:xfrm>
            <a:off x="449580" y="6527800"/>
            <a:ext cx="2743200" cy="266700"/>
          </a:xfrm>
        </p:spPr>
        <p:txBody>
          <a:bodyPr/>
          <a:lstStyle/>
          <a:p>
            <a:r>
              <a:rPr lang="en-US" altLang="zh-CN"/>
              <a:t>04/26/2025</a:t>
            </a:r>
          </a:p>
        </p:txBody>
      </p:sp>
      <p:sp>
        <p:nvSpPr>
          <p:cNvPr id="3" name="Footer Placeholder 2">
            <a:extLst>
              <a:ext uri="{FF2B5EF4-FFF2-40B4-BE49-F238E27FC236}">
                <a16:creationId xmlns:a16="http://schemas.microsoft.com/office/drawing/2014/main" id="{A89336AE-C792-931C-745B-768B83BAB61C}"/>
              </a:ext>
            </a:extLst>
          </p:cNvPr>
          <p:cNvSpPr>
            <a:spLocks noGrp="1"/>
          </p:cNvSpPr>
          <p:nvPr>
            <p:ph type="ftr" sz="quarter" idx="21"/>
          </p:nvPr>
        </p:nvSpPr>
        <p:spPr/>
        <p:txBody>
          <a:bodyPr/>
          <a:lstStyle/>
          <a:p>
            <a:r>
              <a:rPr lang="en-US" altLang="zh-CN"/>
              <a:t>Sample Footer Text</a:t>
            </a:r>
          </a:p>
        </p:txBody>
      </p:sp>
      <p:sp>
        <p:nvSpPr>
          <p:cNvPr id="4" name="Slide Number Placeholder 3">
            <a:extLst>
              <a:ext uri="{FF2B5EF4-FFF2-40B4-BE49-F238E27FC236}">
                <a16:creationId xmlns:a16="http://schemas.microsoft.com/office/drawing/2014/main" id="{6C93A66C-FF0F-B424-A72E-EB9BA06F2F06}"/>
              </a:ext>
            </a:extLst>
          </p:cNvPr>
          <p:cNvSpPr>
            <a:spLocks noGrp="1"/>
          </p:cNvSpPr>
          <p:nvPr>
            <p:ph type="sldNum" sz="half" idx="2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308223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647950" y="534677"/>
            <a:ext cx="6896100" cy="3884923"/>
          </a:xfrm>
        </p:spPr>
        <p:txBody>
          <a:bodyPr lIns="0" tIns="0" rIns="0" bIns="0" anchor="b">
            <a:noAutofit/>
          </a:bodyPr>
          <a:lstStyle>
            <a:lvl1pPr algn="ctr">
              <a:defRPr sz="5400" b="0" baseline="0">
                <a:solidFill>
                  <a:schemeClr val="tx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47950" y="4660900"/>
            <a:ext cx="6896100" cy="1315008"/>
          </a:xfrm>
        </p:spPr>
        <p:txBody>
          <a:bodyPr lIns="0" tIns="0" rIns="0" bIns="0" anchor="t">
            <a:noAutofit/>
          </a:bodyPr>
          <a:lstStyle>
            <a:lvl1pPr marL="0" indent="0" algn="ctr">
              <a:lnSpc>
                <a:spcPct val="100000"/>
              </a:lnSpc>
              <a:spcBef>
                <a:spcPts val="0"/>
              </a:spcBef>
              <a:buNone/>
              <a:defRPr sz="1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Isosceles Triangle 3">
            <a:extLst>
              <a:ext uri="{FF2B5EF4-FFF2-40B4-BE49-F238E27FC236}">
                <a16:creationId xmlns:a16="http://schemas.microsoft.com/office/drawing/2014/main" id="{73C6A8A3-9676-1270-FE11-AFA86441A3D4}"/>
              </a:ext>
              <a:ext uri="{C183D7F6-B498-43B3-948B-1728B52AA6E4}">
                <adec:decorative xmlns:adec="http://schemas.microsoft.com/office/drawing/2017/decorative" val="1"/>
              </a:ext>
            </a:extLst>
          </p:cNvPr>
          <p:cNvSpPr/>
          <p:nvPr userDrawn="1"/>
        </p:nvSpPr>
        <p:spPr>
          <a:xfrm>
            <a:off x="8534400" y="3199135"/>
            <a:ext cx="3657600" cy="3658865"/>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Freeform: Shape 3">
            <a:extLst>
              <a:ext uri="{FF2B5EF4-FFF2-40B4-BE49-F238E27FC236}">
                <a16:creationId xmlns:a16="http://schemas.microsoft.com/office/drawing/2014/main" id="{98C2484B-7B39-764B-EB05-85CE011F8CA8}"/>
              </a:ext>
              <a:ext uri="{C183D7F6-B498-43B3-948B-1728B52AA6E4}">
                <adec:decorative xmlns:adec="http://schemas.microsoft.com/office/drawing/2017/decorative" val="1"/>
              </a:ext>
            </a:extLst>
          </p:cNvPr>
          <p:cNvSpPr/>
          <p:nvPr userDrawn="1"/>
        </p:nvSpPr>
        <p:spPr>
          <a:xfrm rot="16200000" flipH="1" flipV="1">
            <a:off x="6165" y="5670366"/>
            <a:ext cx="1181469" cy="1193799"/>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3" name="Freeform: Shape 12">
            <a:extLst>
              <a:ext uri="{FF2B5EF4-FFF2-40B4-BE49-F238E27FC236}">
                <a16:creationId xmlns:a16="http://schemas.microsoft.com/office/drawing/2014/main" id="{2FF2AAFB-B709-A48B-6919-72E9012D8716}"/>
              </a:ext>
              <a:ext uri="{C183D7F6-B498-43B3-948B-1728B52AA6E4}">
                <adec:decorative xmlns:adec="http://schemas.microsoft.com/office/drawing/2017/decorative" val="1"/>
              </a:ext>
            </a:extLst>
          </p:cNvPr>
          <p:cNvSpPr/>
          <p:nvPr userDrawn="1"/>
        </p:nvSpPr>
        <p:spPr>
          <a:xfrm rot="16200000" flipV="1">
            <a:off x="15300" y="-15304"/>
            <a:ext cx="2932731" cy="2963336"/>
          </a:xfrm>
          <a:custGeom>
            <a:avLst/>
            <a:gdLst>
              <a:gd name="connsiteX0" fmla="*/ 0 w 1577827"/>
              <a:gd name="connsiteY0" fmla="*/ 1594293 h 1594293"/>
              <a:gd name="connsiteX1" fmla="*/ 1577827 w 1577827"/>
              <a:gd name="connsiteY1" fmla="*/ 1594293 h 1594293"/>
              <a:gd name="connsiteX2" fmla="*/ 1577827 w 1577827"/>
              <a:gd name="connsiteY2" fmla="*/ 0 h 1594293"/>
            </a:gdLst>
            <a:ahLst/>
            <a:cxnLst>
              <a:cxn ang="0">
                <a:pos x="connsiteX0" y="connsiteY0"/>
              </a:cxn>
              <a:cxn ang="0">
                <a:pos x="connsiteX1" y="connsiteY1"/>
              </a:cxn>
              <a:cxn ang="0">
                <a:pos x="connsiteX2" y="connsiteY2"/>
              </a:cxn>
            </a:cxnLst>
            <a:rect l="l" t="t" r="r" b="b"/>
            <a:pathLst>
              <a:path w="1577827" h="1594293">
                <a:moveTo>
                  <a:pt x="0" y="1594293"/>
                </a:moveTo>
                <a:lnTo>
                  <a:pt x="1577827" y="1594293"/>
                </a:lnTo>
                <a:lnTo>
                  <a:pt x="157782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5" name="Date Placeholder 4">
            <a:extLst>
              <a:ext uri="{FF2B5EF4-FFF2-40B4-BE49-F238E27FC236}">
                <a16:creationId xmlns:a16="http://schemas.microsoft.com/office/drawing/2014/main" id="{F653269C-34B7-8793-B989-2AC815E500BB}"/>
              </a:ext>
            </a:extLst>
          </p:cNvPr>
          <p:cNvSpPr>
            <a:spLocks noGrp="1"/>
          </p:cNvSpPr>
          <p:nvPr>
            <p:ph type="dt" sz="half" idx="10"/>
          </p:nvPr>
        </p:nvSpPr>
        <p:spPr/>
        <p:txBody>
          <a:bodyPr/>
          <a:lstStyle/>
          <a:p>
            <a:r>
              <a:rPr lang="en-US" altLang="zh-CN"/>
              <a:t>04/26/2025</a:t>
            </a:r>
          </a:p>
        </p:txBody>
      </p:sp>
      <p:sp>
        <p:nvSpPr>
          <p:cNvPr id="6" name="Footer Placeholder 5">
            <a:extLst>
              <a:ext uri="{FF2B5EF4-FFF2-40B4-BE49-F238E27FC236}">
                <a16:creationId xmlns:a16="http://schemas.microsoft.com/office/drawing/2014/main" id="{641BAD6F-AF49-D89A-DB03-EAC0CD069E53}"/>
              </a:ext>
            </a:extLst>
          </p:cNvPr>
          <p:cNvSpPr>
            <a:spLocks noGrp="1"/>
          </p:cNvSpPr>
          <p:nvPr>
            <p:ph type="ftr" sz="quarter" idx="11"/>
          </p:nvPr>
        </p:nvSpPr>
        <p:spPr/>
        <p:txBody>
          <a:bodyPr/>
          <a:lstStyle/>
          <a:p>
            <a:r>
              <a:rPr lang="en-US" altLang="zh-CN"/>
              <a:t>Sample Footer Text</a:t>
            </a:r>
          </a:p>
        </p:txBody>
      </p:sp>
      <p:sp>
        <p:nvSpPr>
          <p:cNvPr id="7" name="Slide Number Placeholder 6">
            <a:extLst>
              <a:ext uri="{FF2B5EF4-FFF2-40B4-BE49-F238E27FC236}">
                <a16:creationId xmlns:a16="http://schemas.microsoft.com/office/drawing/2014/main" id="{93D02BA7-4544-93C7-B907-D369FB7AD7B9}"/>
              </a:ext>
            </a:extLst>
          </p:cNvPr>
          <p:cNvSpPr>
            <a:spLocks noGrp="1"/>
          </p:cNvSpPr>
          <p:nvPr>
            <p:ph type="sldNum" sz="half" idx="12"/>
          </p:nvPr>
        </p:nvSpPr>
        <p:spPr/>
        <p:txBody>
          <a:bodyPr/>
          <a:lstStyle/>
          <a:p>
            <a:fld id="{64D095EA-18D5-4754-B677-EAAE710458D2}" type="slidenum">
              <a:rPr lang="en-US" altLang="zh-CN" smtClean="0"/>
              <a:pPr/>
              <a:t>‹#›</a:t>
            </a:fld>
            <a:endParaRPr lang="en-US" altLang="zh-CN"/>
          </a:p>
        </p:txBody>
      </p:sp>
    </p:spTree>
    <p:extLst>
      <p:ext uri="{BB962C8B-B14F-4D97-AF65-F5344CB8AC3E}">
        <p14:creationId xmlns:p14="http://schemas.microsoft.com/office/powerpoint/2010/main" val="6170587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sz="1470"/>
              <a:t>Click to edit Master title style</a:t>
            </a:r>
          </a:p>
        </p:txBody>
      </p:sp>
      <p:sp>
        <p:nvSpPr>
          <p:cNvPr id="3" name="Text Placeholder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sz="1470"/>
              <a:t>Click to edit Master text styles</a:t>
            </a:r>
            <a:endParaRPr lang="en-US"/>
          </a:p>
          <a:p>
            <a:pPr lvl="1"/>
            <a:r>
              <a:rPr lang="en-US" sz="1470"/>
              <a:t>Second level</a:t>
            </a:r>
          </a:p>
          <a:p>
            <a:pPr lvl="2"/>
            <a:r>
              <a:rPr lang="en-US" sz="1470"/>
              <a:t>Third level</a:t>
            </a:r>
          </a:p>
          <a:p>
            <a:pPr lvl="3"/>
            <a:r>
              <a:rPr lang="en-US" sz="1470"/>
              <a:t>Fourth level</a:t>
            </a:r>
          </a:p>
          <a:p>
            <a:pPr lvl="4"/>
            <a:r>
              <a:rPr lang="en-US" sz="1470"/>
              <a:t>Fifth level</a:t>
            </a:r>
          </a:p>
        </p:txBody>
      </p:sp>
      <p:sp>
        <p:nvSpPr>
          <p:cNvPr id="8" name="Date Placeholder 7"/>
          <p:cNvSpPr>
            <a:spLocks noGrp="1"/>
          </p:cNvSpPr>
          <p:nvPr>
            <p:ph type="dt" sz="half" hasCustomPrompt="1"/>
          </p:nvPr>
        </p:nvSpPr>
        <p:spPr>
          <a:xfrm>
            <a:off x="657225" y="6527800"/>
            <a:ext cx="2743200" cy="266700"/>
          </a:xfrm>
        </p:spPr>
        <p:txBody>
          <a:bodyPr lIns="0" tIns="0" rIns="0" bIns="0"/>
          <a:lstStyle>
            <a:lvl1pPr algn="l">
              <a:defRPr sz="1200">
                <a:solidFill>
                  <a:schemeClr val="tx1"/>
                </a:solidFill>
              </a:defRPr>
            </a:lvl1pPr>
          </a:lstStyle>
          <a:p>
            <a:r>
              <a:rPr lang="en-US" altLang="zh-CN"/>
              <a:t>3/5/2025</a:t>
            </a:r>
          </a:p>
        </p:txBody>
      </p:sp>
      <p:sp>
        <p:nvSpPr>
          <p:cNvPr id="9" name="Footer Placeholder 8"/>
          <p:cNvSpPr>
            <a:spLocks noGrp="1"/>
          </p:cNvSpPr>
          <p:nvPr>
            <p:ph type="ftr" sz="quarter" hasCustomPrompt="1"/>
          </p:nvPr>
        </p:nvSpPr>
        <p:spPr>
          <a:xfrm>
            <a:off x="4267200" y="6527800"/>
            <a:ext cx="3657600" cy="266700"/>
          </a:xfrm>
        </p:spPr>
        <p:txBody>
          <a:bodyPr lIns="0" tIns="0" rIns="0" bIns="0"/>
          <a:lstStyle>
            <a:lvl1pPr algn="ctr">
              <a:defRPr sz="1200">
                <a:solidFill>
                  <a:schemeClr val="tx1"/>
                </a:solidFill>
              </a:defRPr>
            </a:lvl1pPr>
          </a:lstStyle>
          <a:p>
            <a:r>
              <a:rPr lang="en-US" altLang="zh-CN"/>
              <a:t>Sample Footer Text</a:t>
            </a:r>
          </a:p>
        </p:txBody>
      </p:sp>
      <p:sp>
        <p:nvSpPr>
          <p:cNvPr id="7" name="Slide Number Placeholder 6"/>
          <p:cNvSpPr>
            <a:spLocks noGrp="1"/>
          </p:cNvSpPr>
          <p:nvPr>
            <p:ph type="sldNum" sz="half" hasCustomPrompt="1"/>
          </p:nvPr>
        </p:nvSpPr>
        <p:spPr>
          <a:xfrm>
            <a:off x="9378949" y="6527800"/>
            <a:ext cx="2136775" cy="266700"/>
          </a:xfrm>
        </p:spPr>
        <p:txBody>
          <a:bodyPr lIns="0" tIns="0" rIns="0" bIns="0"/>
          <a:lstStyle>
            <a:lvl1pPr algn="r">
              <a:defRPr sz="1200">
                <a:solidFill>
                  <a:schemeClr val="tx1"/>
                </a:solidFill>
              </a:defRPr>
            </a:lvl1pPr>
          </a:lstStyle>
          <a:p>
            <a:fld id="{64D095EA-18D5-4754-B677-EAAE710458D2}" type="slidenum">
              <a:rPr lang="en-US" altLang="zh-CN"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654" r:id="rId7"/>
    <p:sldLayoutId id="2147483778" r:id="rId8"/>
    <p:sldLayoutId id="2147483779" r:id="rId9"/>
    <p:sldLayoutId id="2147483666" r:id="rId10"/>
    <p:sldLayoutId id="2147483782" r:id="rId11"/>
    <p:sldLayoutId id="2147483669" r:id="rId12"/>
    <p:sldLayoutId id="2147483701"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667" r:id="rId22"/>
    <p:sldLayoutId id="2147483668" r:id="rId23"/>
    <p:sldLayoutId id="2147483781"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767" r:id="rId50"/>
    <p:sldLayoutId id="2147483768" r:id="rId51"/>
    <p:sldLayoutId id="2147483695" r:id="rId52"/>
    <p:sldLayoutId id="2147483696" r:id="rId53"/>
    <p:sldLayoutId id="2147483697" r:id="rId54"/>
    <p:sldLayoutId id="2147483698" r:id="rId55"/>
    <p:sldLayoutId id="2147483699" r:id="rId56"/>
    <p:sldLayoutId id="2147483700" r:id="rId57"/>
    <p:sldLayoutId id="2147483780" r:id="rId58"/>
    <p:sldLayoutId id="2147483702" r:id="rId59"/>
    <p:sldLayoutId id="2147483703" r:id="rId60"/>
    <p:sldLayoutId id="2147483704" r:id="rId61"/>
    <p:sldLayoutId id="2147483705" r:id="rId62"/>
    <p:sldLayoutId id="2147483706" r:id="rId63"/>
    <p:sldLayoutId id="2147483777" r:id="rId64"/>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www.isa-arbor.com/" TargetMode="External"/><Relationship Id="rId2" Type="http://schemas.openxmlformats.org/officeDocument/2006/relationships/hyperlink" Target="http://www.utilityarborist.org/" TargetMode="External"/><Relationship Id="rId1" Type="http://schemas.openxmlformats.org/officeDocument/2006/relationships/slideLayout" Target="../slideLayouts/slideLayout30.xml"/><Relationship Id="rId5" Type="http://schemas.openxmlformats.org/officeDocument/2006/relationships/image" Target="../media/image3.jpeg"/><Relationship Id="rId4" Type="http://schemas.openxmlformats.org/officeDocument/2006/relationships/hyperlink" Target="http://www.ansi.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aoeTTbgCIfY" TargetMode="External"/><Relationship Id="rId2" Type="http://schemas.openxmlformats.org/officeDocument/2006/relationships/hyperlink" Target="http://www.youtube.com/watch?v=84zSwjNNo3k" TargetMode="External"/><Relationship Id="rId1" Type="http://schemas.openxmlformats.org/officeDocument/2006/relationships/slideLayout" Target="../slideLayouts/slideLayout30.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05C81-7592-A9B6-9A49-51C38F20A35B}"/>
              </a:ext>
              <a:ext uri="{C183D7F6-B498-43B3-948B-1728B52AA6E4}">
                <adec:decorative xmlns:adec="http://schemas.microsoft.com/office/drawing/2017/decorative" val="0"/>
              </a:ext>
            </a:extLst>
          </p:cNvPr>
          <p:cNvSpPr>
            <a:spLocks noGrp="1"/>
          </p:cNvSpPr>
          <p:nvPr>
            <p:ph type="ctrTitle"/>
          </p:nvPr>
        </p:nvSpPr>
        <p:spPr>
          <a:xfrm>
            <a:off x="5059658" y="0"/>
            <a:ext cx="6733274" cy="3606209"/>
          </a:xfrm>
        </p:spPr>
        <p:txBody>
          <a:bodyPr/>
          <a:lstStyle/>
          <a:p>
            <a:r>
              <a:rPr lang="en-US" dirty="0"/>
              <a:t>Vegetation Management</a:t>
            </a:r>
          </a:p>
        </p:txBody>
      </p:sp>
      <p:pic>
        <p:nvPicPr>
          <p:cNvPr id="2" name="Picture Placeholder 7">
            <a:extLst>
              <a:ext uri="{FF2B5EF4-FFF2-40B4-BE49-F238E27FC236}">
                <a16:creationId xmlns:a16="http://schemas.microsoft.com/office/drawing/2014/main" id="{CCC8C5F3-0DDC-03C0-E03B-C85247D81CE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002" y="0"/>
            <a:ext cx="4573417"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pic>
      <p:sp>
        <p:nvSpPr>
          <p:cNvPr id="5" name="Text Placeholder 4">
            <a:extLst>
              <a:ext uri="{FF2B5EF4-FFF2-40B4-BE49-F238E27FC236}">
                <a16:creationId xmlns:a16="http://schemas.microsoft.com/office/drawing/2014/main" id="{956E41FD-3593-DFB7-7AEF-19575C790714}"/>
              </a:ext>
            </a:extLst>
          </p:cNvPr>
          <p:cNvSpPr>
            <a:spLocks noGrp="1"/>
          </p:cNvSpPr>
          <p:nvPr>
            <p:ph type="body" sz="quarter" idx="15"/>
          </p:nvPr>
        </p:nvSpPr>
        <p:spPr>
          <a:xfrm>
            <a:off x="5059658" y="6089333"/>
            <a:ext cx="3169942" cy="292994"/>
          </a:xfrm>
        </p:spPr>
        <p:txBody>
          <a:bodyPr/>
          <a:lstStyle/>
          <a:p>
            <a:pPr>
              <a:lnSpc>
                <a:spcPct val="100000"/>
              </a:lnSpc>
            </a:pPr>
            <a:r>
              <a:rPr lang="en-US" altLang="zh-CN" b="1" dirty="0"/>
              <a:t>Tim Cool</a:t>
            </a:r>
          </a:p>
          <a:p>
            <a:pPr>
              <a:lnSpc>
                <a:spcPct val="100000"/>
              </a:lnSpc>
              <a:spcBef>
                <a:spcPts val="0"/>
              </a:spcBef>
            </a:pPr>
            <a:r>
              <a:rPr lang="en-US" sz="1200" dirty="0">
                <a:latin typeface="Arial" panose="020B0604020202020204" pitchFamily="34" charset="0"/>
                <a:cs typeface="Arial" panose="020B0604020202020204" pitchFamily="34" charset="0"/>
              </a:rPr>
              <a:t>Field Supervisor</a:t>
            </a:r>
          </a:p>
        </p:txBody>
      </p:sp>
      <p:pic>
        <p:nvPicPr>
          <p:cNvPr id="7" name="Picture 6" descr="A yellow star with a black background&#10;&#10;Description automatically generated">
            <a:extLst>
              <a:ext uri="{FF2B5EF4-FFF2-40B4-BE49-F238E27FC236}">
                <a16:creationId xmlns:a16="http://schemas.microsoft.com/office/drawing/2014/main" id="{31B88B30-555E-BC3A-DAC4-5EA112411D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0561" y="5058532"/>
            <a:ext cx="2860184" cy="1483669"/>
          </a:xfrm>
          <a:prstGeom prst="rect">
            <a:avLst/>
          </a:prstGeom>
        </p:spPr>
      </p:pic>
    </p:spTree>
    <p:extLst>
      <p:ext uri="{BB962C8B-B14F-4D97-AF65-F5344CB8AC3E}">
        <p14:creationId xmlns:p14="http://schemas.microsoft.com/office/powerpoint/2010/main" val="159631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E3917-8DDE-0F22-44A3-5FBA00F44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69483-1150-2C22-ADC8-C427D9D5751B}"/>
              </a:ext>
            </a:extLst>
          </p:cNvPr>
          <p:cNvSpPr>
            <a:spLocks noGrp="1"/>
          </p:cNvSpPr>
          <p:nvPr>
            <p:ph type="title"/>
          </p:nvPr>
        </p:nvSpPr>
        <p:spPr>
          <a:xfrm>
            <a:off x="844000" y="831918"/>
            <a:ext cx="6241267" cy="1088322"/>
          </a:xfrm>
        </p:spPr>
        <p:txBody>
          <a:bodyPr/>
          <a:lstStyle/>
          <a:p>
            <a:pPr algn="ctr"/>
            <a:r>
              <a:rPr lang="en-US" b="1" dirty="0">
                <a:latin typeface="Amasis MT Pro Black" panose="02040A04050005020304" pitchFamily="18" charset="0"/>
                <a:cs typeface="Arial" panose="020B0604020202020204" pitchFamily="34" charset="0"/>
              </a:rPr>
              <a:t>How will a tree look after is directionally pruned?</a:t>
            </a:r>
            <a:endParaRPr lang="en-US" dirty="0"/>
          </a:p>
        </p:txBody>
      </p:sp>
      <p:sp>
        <p:nvSpPr>
          <p:cNvPr id="3" name="Content Placeholder 2">
            <a:extLst>
              <a:ext uri="{FF2B5EF4-FFF2-40B4-BE49-F238E27FC236}">
                <a16:creationId xmlns:a16="http://schemas.microsoft.com/office/drawing/2014/main" id="{64DBB84A-C07B-6F9A-61C1-FF121364A82C}"/>
              </a:ext>
            </a:extLst>
          </p:cNvPr>
          <p:cNvSpPr>
            <a:spLocks noGrp="1"/>
          </p:cNvSpPr>
          <p:nvPr>
            <p:ph sz="quarter" idx="18"/>
          </p:nvPr>
        </p:nvSpPr>
        <p:spPr>
          <a:xfrm>
            <a:off x="844000" y="2139697"/>
            <a:ext cx="6241267" cy="3886384"/>
          </a:xfrm>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tree may appear misshapen; however, remember that pruning decisions near electric facilities are not performed for aesthetic purposes.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Pruning decisions are made with public safety, system safety, reliability, and tree health in mind.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 general, trees growing near the power lines will never have the potential to grow with a “natural” shape.</a:t>
            </a:r>
          </a:p>
          <a:p>
            <a:endParaRPr lang="en-US" dirty="0"/>
          </a:p>
        </p:txBody>
      </p:sp>
      <p:pic>
        <p:nvPicPr>
          <p:cNvPr id="5" name="Picture Placeholder 7">
            <a:extLst>
              <a:ext uri="{FF2B5EF4-FFF2-40B4-BE49-F238E27FC236}">
                <a16:creationId xmlns:a16="http://schemas.microsoft.com/office/drawing/2014/main" id="{8725EA65-3161-5703-3C43-C6403F65CE2E}"/>
              </a:ext>
              <a:ext uri="{C183D7F6-B498-43B3-948B-1728B52AA6E4}">
                <adec:decorative xmlns:adec="http://schemas.microsoft.com/office/drawing/2017/decorative" val="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122" r="3122"/>
          <a:stretch>
            <a:fillRect/>
          </a:stretch>
        </p:blipFill>
        <p:spPr>
          <a:xfrm>
            <a:off x="7358063" y="831850"/>
            <a:ext cx="3949700" cy="5194300"/>
          </a:xfrm>
          <a:prstGeom prst="rect">
            <a:avLst/>
          </a:prstGeom>
          <a:noFill/>
        </p:spPr>
      </p:pic>
    </p:spTree>
    <p:extLst>
      <p:ext uri="{BB962C8B-B14F-4D97-AF65-F5344CB8AC3E}">
        <p14:creationId xmlns:p14="http://schemas.microsoft.com/office/powerpoint/2010/main" val="240842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F83A2-1C5C-3B7A-FDC1-935F1CD61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B787B-B350-8D55-D439-3C46B5B05729}"/>
              </a:ext>
            </a:extLst>
          </p:cNvPr>
          <p:cNvSpPr>
            <a:spLocks noGrp="1"/>
          </p:cNvSpPr>
          <p:nvPr>
            <p:ph type="title"/>
          </p:nvPr>
        </p:nvSpPr>
        <p:spPr>
          <a:xfrm>
            <a:off x="844000" y="831918"/>
            <a:ext cx="6241267" cy="1097466"/>
          </a:xfrm>
        </p:spPr>
        <p:txBody>
          <a:bodyPr/>
          <a:lstStyle/>
          <a:p>
            <a:pPr algn="ctr"/>
            <a:r>
              <a:rPr lang="en-US" altLang="en-US" dirty="0">
                <a:latin typeface="Amasis MT Pro Black" panose="02040A04050005020304" pitchFamily="18" charset="0"/>
                <a:cs typeface="Arial" panose="020B0604020202020204" pitchFamily="34" charset="0"/>
              </a:rPr>
              <a:t>How much will be cut from my tree?</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207E931F-0380-DFA8-1658-82E8A5A06C8A}"/>
              </a:ext>
            </a:extLst>
          </p:cNvPr>
          <p:cNvSpPr>
            <a:spLocks noGrp="1"/>
          </p:cNvSpPr>
          <p:nvPr>
            <p:ph sz="quarter" idx="18"/>
          </p:nvPr>
        </p:nvSpPr>
        <p:spPr>
          <a:xfrm>
            <a:off x="844000" y="2103120"/>
            <a:ext cx="6241267" cy="3922959"/>
          </a:xfrm>
        </p:spPr>
        <p:txBody>
          <a:bodyPr/>
          <a:lstStyle/>
          <a:p>
            <a:pPr>
              <a:defRPr/>
            </a:pPr>
            <a:r>
              <a:rPr lang="en-US" sz="1600" dirty="0">
                <a:latin typeface="Arial" pitchFamily="34" charset="0"/>
                <a:cs typeface="Arial" pitchFamily="34" charset="0"/>
              </a:rPr>
              <a:t>Typically, a qualified utility forester or vegetation manager prescribes the amount and type of pruning necessary based on:</a:t>
            </a:r>
          </a:p>
          <a:p>
            <a:pPr>
              <a:defRPr/>
            </a:pPr>
            <a:endParaRPr lang="en-US" sz="1600" dirty="0">
              <a:latin typeface="Arial" pitchFamily="34" charset="0"/>
              <a:cs typeface="Arial" pitchFamily="34" charset="0"/>
            </a:endParaRPr>
          </a:p>
          <a:p>
            <a:pPr lvl="1">
              <a:buFont typeface="Arial" panose="020B0604020202020204" pitchFamily="34" charset="0"/>
              <a:buChar char="•"/>
              <a:defRPr/>
            </a:pPr>
            <a:r>
              <a:rPr lang="en-US" sz="1600" dirty="0">
                <a:latin typeface="Arial" pitchFamily="34" charset="0"/>
                <a:cs typeface="Arial" pitchFamily="34" charset="0"/>
              </a:rPr>
              <a:t>Tree species: growth rate, strong or weak wooded</a:t>
            </a:r>
          </a:p>
          <a:p>
            <a:pPr lvl="1">
              <a:buFont typeface="Arial" panose="020B0604020202020204" pitchFamily="34" charset="0"/>
              <a:buChar char="•"/>
              <a:defRPr/>
            </a:pPr>
            <a:r>
              <a:rPr lang="en-US" sz="1600" dirty="0">
                <a:latin typeface="Arial" pitchFamily="34" charset="0"/>
                <a:cs typeface="Arial" pitchFamily="34" charset="0"/>
              </a:rPr>
              <a:t>Tree Location - proximity of tree to wires and line configuration.</a:t>
            </a:r>
          </a:p>
          <a:p>
            <a:pPr lvl="1">
              <a:buFont typeface="Arial" panose="020B0604020202020204" pitchFamily="34" charset="0"/>
              <a:buChar char="•"/>
              <a:defRPr/>
            </a:pPr>
            <a:r>
              <a:rPr lang="en-US" sz="1600" dirty="0">
                <a:latin typeface="Arial" pitchFamily="34" charset="0"/>
                <a:cs typeface="Arial" pitchFamily="34" charset="0"/>
              </a:rPr>
              <a:t>Tree health or vigor</a:t>
            </a:r>
          </a:p>
          <a:p>
            <a:pPr lvl="1">
              <a:buFont typeface="Arial" panose="020B0604020202020204" pitchFamily="34" charset="0"/>
              <a:buChar char="•"/>
              <a:defRPr/>
            </a:pPr>
            <a:r>
              <a:rPr lang="en-US" sz="1600" dirty="0">
                <a:latin typeface="Arial" pitchFamily="34" charset="0"/>
                <a:cs typeface="Arial" pitchFamily="34" charset="0"/>
              </a:rPr>
              <a:t>Tree structure</a:t>
            </a:r>
          </a:p>
          <a:p>
            <a:pPr lvl="1">
              <a:buFont typeface="Arial" panose="020B0604020202020204" pitchFamily="34" charset="0"/>
              <a:buChar char="•"/>
              <a:defRPr/>
            </a:pPr>
            <a:r>
              <a:rPr lang="en-US" sz="1600" dirty="0">
                <a:latin typeface="Arial" pitchFamily="34" charset="0"/>
                <a:cs typeface="Arial" pitchFamily="34" charset="0"/>
              </a:rPr>
              <a:t>Environmental factors: Wind direction, available water, etc.</a:t>
            </a:r>
          </a:p>
          <a:p>
            <a:pPr lvl="1">
              <a:buFont typeface="Arial" panose="020B0604020202020204" pitchFamily="34" charset="0"/>
              <a:buChar char="•"/>
              <a:defRPr/>
            </a:pPr>
            <a:r>
              <a:rPr lang="en-US" sz="1600" dirty="0">
                <a:latin typeface="Arial" pitchFamily="34" charset="0"/>
                <a:cs typeface="Arial" pitchFamily="34" charset="0"/>
              </a:rPr>
              <a:t>Power line voltage–higher voltages require greater clearance</a:t>
            </a:r>
          </a:p>
          <a:p>
            <a:pPr lvl="1">
              <a:buFont typeface="Arial" panose="020B0604020202020204" pitchFamily="34" charset="0"/>
              <a:buChar char="•"/>
              <a:defRPr/>
            </a:pPr>
            <a:r>
              <a:rPr lang="en-US" sz="1600" dirty="0">
                <a:solidFill>
                  <a:srgbClr val="FF0000"/>
                </a:solidFill>
                <a:latin typeface="Arial" pitchFamily="34" charset="0"/>
                <a:cs typeface="Arial" pitchFamily="34" charset="0"/>
              </a:rPr>
              <a:t>Some species require more aggressive clearance requirements (Willow, China Berry, Tallow Tree…</a:t>
            </a:r>
            <a:r>
              <a:rPr lang="en-US" sz="1600" dirty="0" err="1">
                <a:solidFill>
                  <a:srgbClr val="FF0000"/>
                </a:solidFill>
                <a:latin typeface="Arial" pitchFamily="34" charset="0"/>
                <a:cs typeface="Arial" pitchFamily="34" charset="0"/>
              </a:rPr>
              <a:t>etc</a:t>
            </a:r>
            <a:r>
              <a:rPr lang="en-US" sz="1600" dirty="0">
                <a:solidFill>
                  <a:srgbClr val="FF0000"/>
                </a:solidFill>
                <a:latin typeface="Arial" pitchFamily="34" charset="0"/>
                <a:cs typeface="Arial" pitchFamily="34" charset="0"/>
              </a:rPr>
              <a:t>)</a:t>
            </a:r>
            <a:endParaRPr lang="en-US" sz="1600" dirty="0">
              <a:latin typeface="Arial" pitchFamily="34" charset="0"/>
              <a:cs typeface="Arial" pitchFamily="34" charset="0"/>
            </a:endParaRPr>
          </a:p>
          <a:p>
            <a:endParaRPr lang="en-US" dirty="0"/>
          </a:p>
        </p:txBody>
      </p:sp>
      <p:pic>
        <p:nvPicPr>
          <p:cNvPr id="5" name="Picture Placeholder 3">
            <a:extLst>
              <a:ext uri="{FF2B5EF4-FFF2-40B4-BE49-F238E27FC236}">
                <a16:creationId xmlns:a16="http://schemas.microsoft.com/office/drawing/2014/main" id="{8481CF6B-9175-368D-D830-1557341C598B}"/>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7319963" y="831850"/>
            <a:ext cx="3949700" cy="5194300"/>
          </a:xfrm>
          <a:noFill/>
        </p:spPr>
      </p:pic>
    </p:spTree>
    <p:extLst>
      <p:ext uri="{BB962C8B-B14F-4D97-AF65-F5344CB8AC3E}">
        <p14:creationId xmlns:p14="http://schemas.microsoft.com/office/powerpoint/2010/main" val="48946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E4CD1-C613-28A3-EE44-A09FDEB7C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905D4-7ADF-7264-B8B9-F1B8A40D7626}"/>
              </a:ext>
            </a:extLst>
          </p:cNvPr>
          <p:cNvSpPr>
            <a:spLocks noGrp="1"/>
          </p:cNvSpPr>
          <p:nvPr>
            <p:ph type="title"/>
          </p:nvPr>
        </p:nvSpPr>
        <p:spPr>
          <a:xfrm>
            <a:off x="0" y="694944"/>
            <a:ext cx="12192000" cy="512064"/>
          </a:xfrm>
        </p:spPr>
        <p:txBody>
          <a:bodyPr/>
          <a:lstStyle/>
          <a:p>
            <a:pPr algn="ctr"/>
            <a:r>
              <a:rPr lang="en-US" dirty="0">
                <a:latin typeface="Amasis MT Pro Black" panose="02040A04050005020304" pitchFamily="18" charset="0"/>
                <a:cs typeface="Arial" panose="020B0604020202020204" pitchFamily="34" charset="0"/>
              </a:rPr>
              <a:t>Tnmp.com</a:t>
            </a:r>
            <a:endParaRPr lang="en-US" dirty="0">
              <a:latin typeface="Amasis MT Pro Black" panose="02040A04050005020304" pitchFamily="18" charset="0"/>
            </a:endParaRPr>
          </a:p>
        </p:txBody>
      </p:sp>
      <p:pic>
        <p:nvPicPr>
          <p:cNvPr id="5" name="Content Placeholder 5" descr="A screenshot of a website&#10;&#10;Description automatically generated">
            <a:extLst>
              <a:ext uri="{FF2B5EF4-FFF2-40B4-BE49-F238E27FC236}">
                <a16:creationId xmlns:a16="http://schemas.microsoft.com/office/drawing/2014/main" id="{853E7F6A-E304-B94B-B8A9-C9A56D08C973}"/>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3494125" y="1378187"/>
            <a:ext cx="5203750" cy="5196350"/>
          </a:xfrm>
        </p:spPr>
      </p:pic>
    </p:spTree>
    <p:extLst>
      <p:ext uri="{BB962C8B-B14F-4D97-AF65-F5344CB8AC3E}">
        <p14:creationId xmlns:p14="http://schemas.microsoft.com/office/powerpoint/2010/main" val="410307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66496-AF4C-5DE6-37E6-B27B16BE8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6E254-26A3-0069-B8A8-12B14847EA82}"/>
              </a:ext>
            </a:extLst>
          </p:cNvPr>
          <p:cNvSpPr>
            <a:spLocks noGrp="1"/>
          </p:cNvSpPr>
          <p:nvPr>
            <p:ph type="title"/>
          </p:nvPr>
        </p:nvSpPr>
        <p:spPr>
          <a:xfrm>
            <a:off x="844000" y="831918"/>
            <a:ext cx="6241267" cy="859722"/>
          </a:xfrm>
        </p:spPr>
        <p:txBody>
          <a:bodyPr/>
          <a:lstStyle/>
          <a:p>
            <a:pPr algn="ctr"/>
            <a:r>
              <a:rPr lang="en-US" altLang="en-US" dirty="0">
                <a:latin typeface="Amasis MT Pro Black" panose="02040A04050005020304" pitchFamily="18" charset="0"/>
                <a:cs typeface="Arial" panose="020B0604020202020204" pitchFamily="34" charset="0"/>
              </a:rPr>
              <a:t>Helpful Links</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3DA5CD26-E939-2441-FD6F-9C150FA40EC5}"/>
              </a:ext>
            </a:extLst>
          </p:cNvPr>
          <p:cNvSpPr>
            <a:spLocks noGrp="1"/>
          </p:cNvSpPr>
          <p:nvPr>
            <p:ph sz="quarter" idx="18"/>
          </p:nvPr>
        </p:nvSpPr>
        <p:spPr>
          <a:xfrm>
            <a:off x="844000" y="2084832"/>
            <a:ext cx="6241267" cy="3941247"/>
          </a:xfrm>
        </p:spPr>
        <p:txBody>
          <a:bodyPr/>
          <a:lstStyle/>
          <a:p>
            <a:r>
              <a:rPr lang="en-US" altLang="en-US" sz="2000" dirty="0">
                <a:latin typeface="Arial" panose="020B0604020202020204" pitchFamily="34" charset="0"/>
                <a:cs typeface="Arial" panose="020B0604020202020204" pitchFamily="34" charset="0"/>
              </a:rPr>
              <a:t>UAA – Utility Arborist Association</a:t>
            </a:r>
          </a:p>
          <a:p>
            <a:r>
              <a:rPr lang="en-US" altLang="en-US" sz="20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http://www.utilityarborist.org</a:t>
            </a:r>
            <a:endParaRPr lang="en-US" altLang="en-US" sz="2000" dirty="0">
              <a:solidFill>
                <a:srgbClr val="0070C0"/>
              </a:solidFill>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   </a:t>
            </a:r>
          </a:p>
          <a:p>
            <a:r>
              <a:rPr lang="en-US" altLang="en-US" sz="2000" dirty="0">
                <a:latin typeface="Arial" panose="020B0604020202020204" pitchFamily="34" charset="0"/>
                <a:cs typeface="Arial" panose="020B0604020202020204" pitchFamily="34" charset="0"/>
              </a:rPr>
              <a:t>ISA – International Society of Arboriculture</a:t>
            </a:r>
          </a:p>
          <a:p>
            <a:r>
              <a:rPr lang="en-US" altLang="en-US"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http://www.isa-arbor.com</a:t>
            </a:r>
            <a:endParaRPr lang="en-US" altLang="en-US" sz="2000" dirty="0">
              <a:solidFill>
                <a:srgbClr val="0070C0"/>
              </a:solidFill>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ANSI A300 Pruning Standard (Pruning of Trees) - </a:t>
            </a:r>
            <a:r>
              <a:rPr lang="en-US" altLang="en-US"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http://www.ansi.org/</a:t>
            </a:r>
            <a:endParaRPr lang="en-US" altLang="en-US" sz="2000" dirty="0">
              <a:solidFill>
                <a:srgbClr val="0070C0"/>
              </a:solidFill>
              <a:latin typeface="Arial" panose="020B0604020202020204" pitchFamily="34" charset="0"/>
              <a:cs typeface="Arial" panose="020B0604020202020204" pitchFamily="34" charset="0"/>
            </a:endParaRPr>
          </a:p>
          <a:p>
            <a:endParaRPr lang="en-US" dirty="0"/>
          </a:p>
        </p:txBody>
      </p:sp>
      <p:pic>
        <p:nvPicPr>
          <p:cNvPr id="5" name="Picture Placeholder 15">
            <a:extLst>
              <a:ext uri="{FF2B5EF4-FFF2-40B4-BE49-F238E27FC236}">
                <a16:creationId xmlns:a16="http://schemas.microsoft.com/office/drawing/2014/main" id="{E7AF4988-514B-B0FA-E2CE-568EBA31613D}"/>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l="11" r="11"/>
          <a:stretch/>
        </p:blipFill>
        <p:spPr>
          <a:xfrm>
            <a:off x="7358063" y="831850"/>
            <a:ext cx="3949700" cy="5194300"/>
          </a:xfrm>
        </p:spPr>
      </p:pic>
    </p:spTree>
    <p:extLst>
      <p:ext uri="{BB962C8B-B14F-4D97-AF65-F5344CB8AC3E}">
        <p14:creationId xmlns:p14="http://schemas.microsoft.com/office/powerpoint/2010/main" val="273333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8EE0E-8DE5-C868-9F53-1E985DC47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BF51C-A84C-4FE0-68E5-7C70BBE1E009}"/>
              </a:ext>
            </a:extLst>
          </p:cNvPr>
          <p:cNvSpPr>
            <a:spLocks noGrp="1"/>
          </p:cNvSpPr>
          <p:nvPr>
            <p:ph type="title"/>
          </p:nvPr>
        </p:nvSpPr>
        <p:spPr>
          <a:xfrm>
            <a:off x="844000" y="831918"/>
            <a:ext cx="6241267" cy="1134042"/>
          </a:xfrm>
        </p:spPr>
        <p:txBody>
          <a:bodyPr/>
          <a:lstStyle/>
          <a:p>
            <a:pPr algn="ctr"/>
            <a:r>
              <a:rPr lang="en-US" altLang="en-US" dirty="0">
                <a:latin typeface="Amasis MT Pro Black" panose="02040A04050005020304" pitchFamily="18" charset="0"/>
                <a:cs typeface="Arial" panose="020B0604020202020204" pitchFamily="34" charset="0"/>
              </a:rPr>
              <a:t>Tree / Power line </a:t>
            </a:r>
            <a:br>
              <a:rPr lang="en-US" altLang="en-US" dirty="0">
                <a:latin typeface="Amasis MT Pro Black" panose="02040A04050005020304" pitchFamily="18" charset="0"/>
                <a:cs typeface="Arial" panose="020B0604020202020204" pitchFamily="34" charset="0"/>
              </a:rPr>
            </a:br>
            <a:r>
              <a:rPr lang="en-US" altLang="en-US" dirty="0">
                <a:latin typeface="Amasis MT Pro Black" panose="02040A04050005020304" pitchFamily="18" charset="0"/>
                <a:cs typeface="Arial" panose="020B0604020202020204" pitchFamily="34" charset="0"/>
              </a:rPr>
              <a:t>contact videos</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846D175F-24EF-715A-21F9-2A6C847E6F1A}"/>
              </a:ext>
            </a:extLst>
          </p:cNvPr>
          <p:cNvSpPr>
            <a:spLocks noGrp="1"/>
          </p:cNvSpPr>
          <p:nvPr>
            <p:ph sz="quarter" idx="18"/>
          </p:nvPr>
        </p:nvSpPr>
        <p:spPr>
          <a:xfrm>
            <a:off x="844000" y="2615184"/>
            <a:ext cx="6241267" cy="3410895"/>
          </a:xfrm>
        </p:spPr>
        <p:txBody>
          <a:bodyPr/>
          <a:lstStyle/>
          <a:p>
            <a:endParaRPr lang="en-US" altLang="en-US" dirty="0">
              <a:solidFill>
                <a:srgbClr val="0070C0"/>
              </a:solidFill>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Large tree burning on Primary</a:t>
            </a:r>
          </a:p>
          <a:p>
            <a:r>
              <a:rPr lang="en-US" altLang="en-US" sz="20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http://www.youtube.com/watch?v=84zSwjNNo3k</a:t>
            </a:r>
            <a:endParaRPr lang="en-US" altLang="en-US" sz="2000" dirty="0">
              <a:solidFill>
                <a:srgbClr val="0070C0"/>
              </a:solidFill>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Limb tracking on primary</a:t>
            </a:r>
          </a:p>
          <a:p>
            <a:r>
              <a:rPr lang="en-US" altLang="en-US"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http://www.youtube.com/watch?v=aoeTTbgCIfY</a:t>
            </a:r>
            <a:endParaRPr lang="en-US" altLang="en-US" sz="2000" dirty="0">
              <a:solidFill>
                <a:srgbClr val="0070C0"/>
              </a:solidFill>
              <a:latin typeface="Arial" panose="020B0604020202020204" pitchFamily="34" charset="0"/>
              <a:cs typeface="Arial" panose="020B0604020202020204" pitchFamily="34" charset="0"/>
            </a:endParaRPr>
          </a:p>
          <a:p>
            <a:endParaRPr lang="en-US" dirty="0"/>
          </a:p>
        </p:txBody>
      </p:sp>
      <p:pic>
        <p:nvPicPr>
          <p:cNvPr id="5" name="Picture Placeholder 7">
            <a:extLst>
              <a:ext uri="{FF2B5EF4-FFF2-40B4-BE49-F238E27FC236}">
                <a16:creationId xmlns:a16="http://schemas.microsoft.com/office/drawing/2014/main" id="{61225414-9F64-B990-68CA-69473981FC4A}"/>
              </a:ext>
              <a:ext uri="{C183D7F6-B498-43B3-948B-1728B52AA6E4}">
                <adec:decorative xmlns:adec="http://schemas.microsoft.com/office/drawing/2017/decorative" val="0"/>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l="3122" r="3122"/>
          <a:stretch>
            <a:fillRect/>
          </a:stretch>
        </p:blipFill>
        <p:spPr>
          <a:xfrm>
            <a:off x="7358063" y="831850"/>
            <a:ext cx="3949700" cy="5194300"/>
          </a:xfrm>
          <a:prstGeom prst="rect">
            <a:avLst/>
          </a:prstGeom>
          <a:noFill/>
        </p:spPr>
      </p:pic>
    </p:spTree>
    <p:extLst>
      <p:ext uri="{BB962C8B-B14F-4D97-AF65-F5344CB8AC3E}">
        <p14:creationId xmlns:p14="http://schemas.microsoft.com/office/powerpoint/2010/main" val="229717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2AA4-8B68-E67A-BC85-1D60F53DD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A0EDE-A309-F113-61E2-3C363C00569C}"/>
              </a:ext>
            </a:extLst>
          </p:cNvPr>
          <p:cNvSpPr>
            <a:spLocks noGrp="1"/>
          </p:cNvSpPr>
          <p:nvPr>
            <p:ph type="title"/>
          </p:nvPr>
        </p:nvSpPr>
        <p:spPr>
          <a:xfrm>
            <a:off x="0" y="831919"/>
            <a:ext cx="7357442" cy="795713"/>
          </a:xfrm>
        </p:spPr>
        <p:txBody>
          <a:bodyPr/>
          <a:lstStyle/>
          <a:p>
            <a:pPr algn="ctr"/>
            <a:r>
              <a:rPr lang="en-US" dirty="0">
                <a:latin typeface="Amasis MT Pro Black" panose="02040A04050005020304" pitchFamily="18" charset="0"/>
              </a:rPr>
              <a:t>Final Thought</a:t>
            </a:r>
          </a:p>
        </p:txBody>
      </p:sp>
      <p:sp>
        <p:nvSpPr>
          <p:cNvPr id="3" name="Content Placeholder 2">
            <a:extLst>
              <a:ext uri="{FF2B5EF4-FFF2-40B4-BE49-F238E27FC236}">
                <a16:creationId xmlns:a16="http://schemas.microsoft.com/office/drawing/2014/main" id="{08A047C9-9832-6DEB-26FE-37EF3C7322FC}"/>
              </a:ext>
            </a:extLst>
          </p:cNvPr>
          <p:cNvSpPr>
            <a:spLocks noGrp="1"/>
          </p:cNvSpPr>
          <p:nvPr>
            <p:ph sz="quarter" idx="18"/>
          </p:nvPr>
        </p:nvSpPr>
        <p:spPr>
          <a:xfrm>
            <a:off x="844000" y="1965960"/>
            <a:ext cx="6241267" cy="4060119"/>
          </a:xfrm>
        </p:spPr>
        <p:txBody>
          <a:bodyPr/>
          <a:lstStyle/>
          <a:p>
            <a:endParaRPr lang="en-US" altLang="en-US" dirty="0">
              <a:solidFill>
                <a:srgbClr val="0070C0"/>
              </a:solidFill>
              <a:latin typeface="Arial" panose="020B0604020202020204" pitchFamily="34" charset="0"/>
              <a:cs typeface="Arial" panose="020B0604020202020204" pitchFamily="34" charset="0"/>
            </a:endParaRPr>
          </a:p>
          <a:p>
            <a:r>
              <a:rPr lang="en-US" sz="2800" dirty="0"/>
              <a:t>One thing I would like to leave you with is that communication is key.  Good communication between the utility and property owners ensures there are no surprises, and clears the path for safe, reliable electric service.</a:t>
            </a:r>
          </a:p>
          <a:p>
            <a:endParaRPr lang="en-US" dirty="0"/>
          </a:p>
        </p:txBody>
      </p:sp>
      <p:pic>
        <p:nvPicPr>
          <p:cNvPr id="5" name="Picture Placeholder 3">
            <a:extLst>
              <a:ext uri="{FF2B5EF4-FFF2-40B4-BE49-F238E27FC236}">
                <a16:creationId xmlns:a16="http://schemas.microsoft.com/office/drawing/2014/main" id="{25486C1B-4624-3026-EC7F-492497CC75E7}"/>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7358063" y="831850"/>
            <a:ext cx="3949700" cy="5194300"/>
          </a:xfrm>
          <a:noFill/>
        </p:spPr>
      </p:pic>
    </p:spTree>
    <p:extLst>
      <p:ext uri="{BB962C8B-B14F-4D97-AF65-F5344CB8AC3E}">
        <p14:creationId xmlns:p14="http://schemas.microsoft.com/office/powerpoint/2010/main" val="110155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1D9-F9C7-E915-1F36-DA213ADDE031}"/>
              </a:ext>
            </a:extLst>
          </p:cNvPr>
          <p:cNvSpPr>
            <a:spLocks noGrp="1"/>
          </p:cNvSpPr>
          <p:nvPr>
            <p:ph type="title"/>
          </p:nvPr>
        </p:nvSpPr>
        <p:spPr>
          <a:xfrm>
            <a:off x="657226" y="436418"/>
            <a:ext cx="5896338" cy="4512397"/>
          </a:xfrm>
        </p:spPr>
        <p:txBody>
          <a:bodyPr anchor="b">
            <a:normAutofit/>
          </a:bodyPr>
          <a:lstStyle/>
          <a:p>
            <a:r>
              <a:rPr lang="en-US" altLang="zh-CN" noProof="0" dirty="0"/>
              <a:t>Questions?</a:t>
            </a:r>
            <a:endParaRPr lang="en-US" dirty="0"/>
          </a:p>
        </p:txBody>
      </p:sp>
      <p:pic>
        <p:nvPicPr>
          <p:cNvPr id="22" name="Picture Placeholder 3">
            <a:extLst>
              <a:ext uri="{FF2B5EF4-FFF2-40B4-BE49-F238E27FC236}">
                <a16:creationId xmlns:a16="http://schemas.microsoft.com/office/drawing/2014/main" id="{95E77616-8265-FD0E-D5CE-E8699923AA52}"/>
              </a:ext>
              <a:ext uri="{C183D7F6-B498-43B3-948B-1728B52AA6E4}">
                <adec:decorative xmlns:adec="http://schemas.microsoft.com/office/drawing/2017/decorative" val="0"/>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r="-2" b="-2"/>
          <a:stretch>
            <a:fillRect/>
          </a:stretch>
        </p:blipFill>
        <p:spPr>
          <a:xfrm>
            <a:off x="6883862" y="669510"/>
            <a:ext cx="3902491" cy="3902491"/>
          </a:xfrm>
          <a:noFill/>
        </p:spPr>
      </p:pic>
      <p:pic>
        <p:nvPicPr>
          <p:cNvPr id="23" name="Picture Placeholder 7">
            <a:extLst>
              <a:ext uri="{FF2B5EF4-FFF2-40B4-BE49-F238E27FC236}">
                <a16:creationId xmlns:a16="http://schemas.microsoft.com/office/drawing/2014/main" id="{9C933B3D-2DD0-8A0F-0AAC-8964BED759CD}"/>
              </a:ext>
              <a:ext uri="{C183D7F6-B498-43B3-948B-1728B52AA6E4}">
                <adec:decorative xmlns:adec="http://schemas.microsoft.com/office/drawing/2017/decorative" val="0"/>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r="-4" b="99"/>
          <a:stretch>
            <a:fillRect/>
          </a:stretch>
        </p:blipFill>
        <p:spPr>
          <a:xfrm>
            <a:off x="9052312" y="2833425"/>
            <a:ext cx="3139688" cy="3872174"/>
          </a:xfrm>
          <a:noFill/>
        </p:spPr>
      </p:pic>
    </p:spTree>
    <p:extLst>
      <p:ext uri="{BB962C8B-B14F-4D97-AF65-F5344CB8AC3E}">
        <p14:creationId xmlns:p14="http://schemas.microsoft.com/office/powerpoint/2010/main" val="402796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F1BCE5-CF45-9BCE-9905-8E376F7BC67D}"/>
              </a:ext>
            </a:extLst>
          </p:cNvPr>
          <p:cNvSpPr>
            <a:spLocks noGrp="1"/>
          </p:cNvSpPr>
          <p:nvPr>
            <p:ph type="title"/>
          </p:nvPr>
        </p:nvSpPr>
        <p:spPr>
          <a:xfrm>
            <a:off x="844000" y="737648"/>
            <a:ext cx="6241267" cy="1310608"/>
          </a:xfrm>
        </p:spPr>
        <p:txBody>
          <a:bodyPr/>
          <a:lstStyle/>
          <a:p>
            <a:pPr algn="ctr"/>
            <a:r>
              <a:rPr lang="en-US" altLang="en-US" dirty="0">
                <a:cs typeface="Arial" panose="020B0604020202020204" pitchFamily="34" charset="0"/>
              </a:rPr>
              <a:t>Why do electric utilities prune trees?</a:t>
            </a:r>
            <a:endParaRPr lang="en-US" dirty="0"/>
          </a:p>
        </p:txBody>
      </p:sp>
      <p:sp>
        <p:nvSpPr>
          <p:cNvPr id="4" name="Content Placeholder 3">
            <a:extLst>
              <a:ext uri="{FF2B5EF4-FFF2-40B4-BE49-F238E27FC236}">
                <a16:creationId xmlns:a16="http://schemas.microsoft.com/office/drawing/2014/main" id="{6810CF5C-547D-33A5-D727-42704181C6CB}"/>
              </a:ext>
            </a:extLst>
          </p:cNvPr>
          <p:cNvSpPr>
            <a:spLocks noGrp="1"/>
          </p:cNvSpPr>
          <p:nvPr>
            <p:ph sz="quarter" idx="18"/>
          </p:nvPr>
        </p:nvSpPr>
        <p:spPr>
          <a:xfrm>
            <a:off x="844000" y="2286000"/>
            <a:ext cx="6241267" cy="3740079"/>
          </a:xfrm>
        </p:spPr>
        <p:txBody>
          <a:bodyPr lIns="0" tIns="0" rIns="0" bIns="0">
            <a:normAutofit fontScale="77500" lnSpcReduction="20000"/>
          </a:bodyPr>
          <a:lstStyle/>
          <a:p>
            <a:pPr>
              <a:spcBef>
                <a:spcPts val="0"/>
              </a:spcBef>
              <a:defRPr/>
            </a:pPr>
            <a:r>
              <a:rPr lang="en-US" sz="2600" b="1" dirty="0">
                <a:latin typeface="Arial" panose="020B0604020202020204" pitchFamily="34" charset="0"/>
                <a:cs typeface="Arial" panose="020B0604020202020204" pitchFamily="34" charset="0"/>
              </a:rPr>
              <a:t>FOR SAFETY</a:t>
            </a:r>
            <a:r>
              <a:rPr lang="en-US" sz="2000" b="1" dirty="0">
                <a:latin typeface="Arial" panose="020B0604020202020204" pitchFamily="34" charset="0"/>
                <a:cs typeface="Arial" panose="020B0604020202020204" pitchFamily="34" charset="0"/>
              </a:rPr>
              <a:t>:</a:t>
            </a:r>
          </a:p>
          <a:p>
            <a:pPr>
              <a:spcBef>
                <a:spcPts val="0"/>
              </a:spcBef>
              <a:defRPr/>
            </a:pPr>
            <a:endParaRPr lang="en-US" sz="2000" b="1" dirty="0">
              <a:latin typeface="Arial" panose="020B0604020202020204" pitchFamily="34" charset="0"/>
              <a:cs typeface="Arial" panose="020B0604020202020204" pitchFamily="34" charset="0"/>
            </a:endParaRPr>
          </a:p>
          <a:p>
            <a:pPr>
              <a:spcBef>
                <a:spcPts val="0"/>
              </a:spcBef>
              <a:defRPr/>
            </a:pPr>
            <a:r>
              <a:rPr lang="en-US" sz="2800" dirty="0">
                <a:latin typeface="Arial" panose="020B0604020202020204" pitchFamily="34" charset="0"/>
                <a:cs typeface="Arial" panose="020B0604020202020204" pitchFamily="34" charset="0"/>
              </a:rPr>
              <a:t>Utility vegetation maintenance reduces electric safety risk to the public by:</a:t>
            </a:r>
          </a:p>
          <a:p>
            <a:pPr marL="457200" indent="-457200">
              <a:spcBef>
                <a:spcPts val="0"/>
              </a:spcBef>
              <a:buFont typeface="Arial" pitchFamily="34" charset="0"/>
              <a:buChar char="•"/>
              <a:defRPr/>
            </a:pPr>
            <a:endParaRPr lang="en-US" sz="2800" dirty="0">
              <a:latin typeface="Arial" panose="020B0604020202020204" pitchFamily="34" charset="0"/>
              <a:cs typeface="Arial" panose="020B0604020202020204" pitchFamily="34" charset="0"/>
            </a:endParaRPr>
          </a:p>
          <a:p>
            <a:pPr marL="914400" lvl="1" indent="-457200">
              <a:spcBef>
                <a:spcPts val="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Providing minimum separation between wires and vegetation to eliminate potential electrical contacts.</a:t>
            </a:r>
          </a:p>
          <a:p>
            <a:pPr marL="914400" lvl="1" indent="-457200">
              <a:spcBef>
                <a:spcPts val="0"/>
              </a:spcBef>
              <a:buFont typeface="Wingdings" panose="05000000000000000000" pitchFamily="2" charset="2"/>
              <a:buChar char="Ø"/>
              <a:defRPr/>
            </a:pPr>
            <a:endParaRPr lang="en-US" sz="2800" dirty="0">
              <a:latin typeface="Arial" panose="020B0604020202020204" pitchFamily="34" charset="0"/>
              <a:cs typeface="Arial" panose="020B0604020202020204" pitchFamily="34" charset="0"/>
            </a:endParaRPr>
          </a:p>
          <a:p>
            <a:pPr marL="914400" lvl="1" indent="-457200">
              <a:spcBef>
                <a:spcPts val="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Reducing wildfire risk by managing tree/wire conflicts.</a:t>
            </a:r>
          </a:p>
          <a:p>
            <a:pPr marL="347663" lvl="5" indent="0">
              <a:buNone/>
            </a:pPr>
            <a:endParaRPr lang="en-US" sz="2400" dirty="0">
              <a:latin typeface="Arial" pitchFamily="34" charset="0"/>
              <a:cs typeface="Arial" pitchFamily="34" charset="0"/>
            </a:endParaRPr>
          </a:p>
        </p:txBody>
      </p:sp>
      <p:pic>
        <p:nvPicPr>
          <p:cNvPr id="16" name="Picture Placeholder 15">
            <a:extLst>
              <a:ext uri="{FF2B5EF4-FFF2-40B4-BE49-F238E27FC236}">
                <a16:creationId xmlns:a16="http://schemas.microsoft.com/office/drawing/2014/main" id="{B147720E-1C98-6E44-850F-81313654BE9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spTree>
    <p:extLst>
      <p:ext uri="{BB962C8B-B14F-4D97-AF65-F5344CB8AC3E}">
        <p14:creationId xmlns:p14="http://schemas.microsoft.com/office/powerpoint/2010/main" val="291654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18EB-8AD3-47AA-0062-691C60262823}"/>
              </a:ext>
            </a:extLst>
          </p:cNvPr>
          <p:cNvSpPr>
            <a:spLocks noGrp="1"/>
          </p:cNvSpPr>
          <p:nvPr>
            <p:ph type="title"/>
          </p:nvPr>
        </p:nvSpPr>
        <p:spPr>
          <a:xfrm>
            <a:off x="844000" y="621792"/>
            <a:ext cx="6241267" cy="1161288"/>
          </a:xfrm>
        </p:spPr>
        <p:txBody>
          <a:bodyPr/>
          <a:lstStyle/>
          <a:p>
            <a:pPr algn="ctr"/>
            <a:r>
              <a:rPr lang="en-US" altLang="en-US" dirty="0">
                <a:latin typeface="Amasis MT Pro Black" panose="02040A04050005020304" pitchFamily="18" charset="0"/>
                <a:cs typeface="Arial" panose="020B0604020202020204" pitchFamily="34" charset="0"/>
              </a:rPr>
              <a:t>Why do electric utilities prune trees?</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CC8B0E06-10FE-0187-11CB-A2FD48BB8F92}"/>
              </a:ext>
            </a:extLst>
          </p:cNvPr>
          <p:cNvSpPr>
            <a:spLocks noGrp="1"/>
          </p:cNvSpPr>
          <p:nvPr>
            <p:ph sz="quarter" idx="18"/>
          </p:nvPr>
        </p:nvSpPr>
        <p:spPr>
          <a:xfrm>
            <a:off x="844000" y="1901952"/>
            <a:ext cx="6241267" cy="4124127"/>
          </a:xfrm>
        </p:spPr>
        <p:txBody>
          <a:bodyPr/>
          <a:lstStyle/>
          <a:p>
            <a:pPr>
              <a:spcBef>
                <a:spcPts val="0"/>
              </a:spcBef>
              <a:defRPr/>
            </a:pPr>
            <a:r>
              <a:rPr lang="en-US" sz="2000" b="1" dirty="0">
                <a:latin typeface="Arial" panose="020B0604020202020204" pitchFamily="34" charset="0"/>
                <a:cs typeface="Arial" panose="020B0604020202020204" pitchFamily="34" charset="0"/>
              </a:rPr>
              <a:t>FOR RELIABILITY:</a:t>
            </a:r>
          </a:p>
          <a:p>
            <a:pPr>
              <a:spcBef>
                <a:spcPts val="0"/>
              </a:spcBef>
              <a:defRPr/>
            </a:pPr>
            <a:endParaRPr lang="en-US" sz="2000" b="1" dirty="0">
              <a:latin typeface="Arial" panose="020B0604020202020204" pitchFamily="34" charset="0"/>
              <a:cs typeface="Arial" panose="020B0604020202020204" pitchFamily="34" charset="0"/>
            </a:endParaRPr>
          </a:p>
          <a:p>
            <a:pPr>
              <a:spcBef>
                <a:spcPts val="0"/>
              </a:spcBef>
              <a:defRPr/>
            </a:pPr>
            <a:r>
              <a:rPr lang="en-US" dirty="0">
                <a:latin typeface="Arial" panose="020B0604020202020204" pitchFamily="34" charset="0"/>
                <a:cs typeface="Arial" panose="020B0604020202020204" pitchFamily="34" charset="0"/>
              </a:rPr>
              <a:t>Trees that are too close to power lines can interfere with electric service; especially when weather brings wind, rain, lightning, ice, or wet snow. Maintaining power to critical infrastructure and services such as hospitals, nursing homes, police and fire departments, airports, water and sewer pumping stations and traffic signals is paramount.</a:t>
            </a:r>
          </a:p>
          <a:p>
            <a:pPr>
              <a:spcBef>
                <a:spcPts val="0"/>
              </a:spcBef>
              <a:defRPr/>
            </a:pPr>
            <a:endParaRPr lang="en-US" dirty="0">
              <a:latin typeface="Arial" panose="020B0604020202020204" pitchFamily="34" charset="0"/>
              <a:cs typeface="Arial" panose="020B0604020202020204" pitchFamily="34" charset="0"/>
            </a:endParaRPr>
          </a:p>
          <a:p>
            <a:pPr>
              <a:spcBef>
                <a:spcPts val="0"/>
              </a:spcBef>
              <a:defRPr/>
            </a:pPr>
            <a:r>
              <a:rPr lang="en-US" dirty="0">
                <a:latin typeface="Arial" panose="020B0604020202020204" pitchFamily="34" charset="0"/>
                <a:cs typeface="Arial" panose="020B0604020202020204" pitchFamily="34" charset="0"/>
              </a:rPr>
              <a:t>Utilities can better assure reliability of electric service by:</a:t>
            </a:r>
          </a:p>
          <a:p>
            <a:pPr>
              <a:spcBef>
                <a:spcPts val="0"/>
              </a:spcBef>
              <a:defRPr/>
            </a:pPr>
            <a:endParaRPr lang="en-US" dirty="0">
              <a:latin typeface="Arial" panose="020B0604020202020204" pitchFamily="34" charset="0"/>
              <a:cs typeface="Arial" panose="020B0604020202020204" pitchFamily="34" charset="0"/>
            </a:endParaRPr>
          </a:p>
          <a:p>
            <a:pPr marL="742950" lvl="1" indent="-285750">
              <a:spcBef>
                <a:spcPts val="0"/>
              </a:spcBef>
              <a:buFont typeface="Wingdings" panose="05000000000000000000" pitchFamily="2" charset="2"/>
              <a:buChar char="Ø"/>
              <a:defRPr/>
            </a:pPr>
            <a:r>
              <a:rPr lang="en-US" sz="1400" dirty="0">
                <a:latin typeface="Arial" panose="020B0604020202020204" pitchFamily="34" charset="0"/>
                <a:cs typeface="Arial" panose="020B0604020202020204" pitchFamily="34" charset="0"/>
              </a:rPr>
              <a:t>Having a preventative maintenance program that includes removing branches, vines and entire trees and brush from electrical equipment and energized conductors.</a:t>
            </a:r>
            <a:endParaRPr lang="en-US" sz="1800" dirty="0">
              <a:latin typeface="Arial" panose="020B0604020202020204" pitchFamily="34" charset="0"/>
              <a:cs typeface="Arial" panose="020B0604020202020204" pitchFamily="34" charset="0"/>
            </a:endParaRPr>
          </a:p>
          <a:p>
            <a:pPr marL="742950" lvl="1" indent="-285750">
              <a:spcBef>
                <a:spcPts val="0"/>
              </a:spcBef>
              <a:buFont typeface="Wingdings" panose="05000000000000000000" pitchFamily="2" charset="2"/>
              <a:buChar char="Ø"/>
              <a:defRPr/>
            </a:pPr>
            <a:r>
              <a:rPr lang="en-US" sz="1400" dirty="0">
                <a:latin typeface="Arial" panose="020B0604020202020204" pitchFamily="34" charset="0"/>
                <a:cs typeface="Arial" panose="020B0604020202020204" pitchFamily="34" charset="0"/>
              </a:rPr>
              <a:t>Removing vegetation that can potentially cause a safety hazard or an electrical outage when it has the potential to grow or fall into the power lines due to weather or poor tree health.</a:t>
            </a:r>
          </a:p>
          <a:p>
            <a:endParaRPr lang="en-US" dirty="0"/>
          </a:p>
        </p:txBody>
      </p:sp>
      <p:pic>
        <p:nvPicPr>
          <p:cNvPr id="5" name="Picture Placeholder 15">
            <a:extLst>
              <a:ext uri="{FF2B5EF4-FFF2-40B4-BE49-F238E27FC236}">
                <a16:creationId xmlns:a16="http://schemas.microsoft.com/office/drawing/2014/main" id="{99039468-7B68-292C-BF79-F60B4D4A2FF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1" r="11"/>
          <a:stretch/>
        </p:blipFill>
        <p:spPr>
          <a:xfrm>
            <a:off x="7358063" y="831850"/>
            <a:ext cx="3949700" cy="5194300"/>
          </a:xfrm>
        </p:spPr>
      </p:pic>
      <p:pic>
        <p:nvPicPr>
          <p:cNvPr id="8" name="Picture Placeholder 7">
            <a:extLst>
              <a:ext uri="{FF2B5EF4-FFF2-40B4-BE49-F238E27FC236}">
                <a16:creationId xmlns:a16="http://schemas.microsoft.com/office/drawing/2014/main" id="{7DF944D9-7865-9555-5207-E77380E9A631}"/>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l="4763" r="-3" b="-3"/>
          <a:stretch>
            <a:fillRect/>
          </a:stretch>
        </p:blipFill>
        <p:spPr>
          <a:xfrm>
            <a:off x="7300453" y="831918"/>
            <a:ext cx="4006874" cy="5194161"/>
          </a:xfrm>
          <a:prstGeom prst="rect">
            <a:avLst/>
          </a:prstGeom>
          <a:noFill/>
        </p:spPr>
      </p:pic>
    </p:spTree>
    <p:extLst>
      <p:ext uri="{BB962C8B-B14F-4D97-AF65-F5344CB8AC3E}">
        <p14:creationId xmlns:p14="http://schemas.microsoft.com/office/powerpoint/2010/main" val="160424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E73B-73A5-F94A-EDA8-D89AE411477C}"/>
              </a:ext>
            </a:extLst>
          </p:cNvPr>
          <p:cNvSpPr>
            <a:spLocks noGrp="1"/>
          </p:cNvSpPr>
          <p:nvPr>
            <p:ph type="title"/>
          </p:nvPr>
        </p:nvSpPr>
        <p:spPr>
          <a:xfrm>
            <a:off x="844000" y="831918"/>
            <a:ext cx="6241267" cy="1188906"/>
          </a:xfrm>
        </p:spPr>
        <p:txBody>
          <a:bodyPr/>
          <a:lstStyle/>
          <a:p>
            <a:r>
              <a:rPr lang="en-US" altLang="en-US" dirty="0">
                <a:latin typeface="Amasis MT Pro Black" panose="02040A04050005020304" pitchFamily="18" charset="0"/>
                <a:cs typeface="Arial" panose="020B0604020202020204" pitchFamily="34" charset="0"/>
              </a:rPr>
              <a:t>Does the utility follow any pruning standards?</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DC7BD65C-2EB8-9865-15A1-3280848E6460}"/>
              </a:ext>
            </a:extLst>
          </p:cNvPr>
          <p:cNvSpPr>
            <a:spLocks noGrp="1"/>
          </p:cNvSpPr>
          <p:nvPr>
            <p:ph sz="quarter" idx="18"/>
          </p:nvPr>
        </p:nvSpPr>
        <p:spPr>
          <a:xfrm>
            <a:off x="844000" y="2249424"/>
            <a:ext cx="6241267" cy="3776655"/>
          </a:xfrm>
        </p:spPr>
        <p:txBody>
          <a:bodyPr/>
          <a:lstStyle/>
          <a:p>
            <a:pPr marL="285750" indent="-285750">
              <a:buFont typeface="Arial" panose="020B0604020202020204" pitchFamily="34" charset="0"/>
              <a:buChar char="•"/>
              <a:defRPr/>
            </a:pPr>
            <a:r>
              <a:rPr lang="en-US" sz="1600" dirty="0">
                <a:latin typeface="Arial" pitchFamily="34" charset="0"/>
                <a:cs typeface="Arial" pitchFamily="34" charset="0"/>
              </a:rPr>
              <a:t>TNMP line clearance pruning contractors follow ANSI A300 standards when performing utility pruning work.</a:t>
            </a:r>
          </a:p>
          <a:p>
            <a:pPr marL="285750" indent="-285750">
              <a:buFont typeface="Arial" panose="020B0604020202020204" pitchFamily="34" charset="0"/>
              <a:buChar char="•"/>
              <a:defRPr/>
            </a:pPr>
            <a:endParaRPr lang="en-US" sz="1600" dirty="0">
              <a:latin typeface="Arial" pitchFamily="34" charset="0"/>
              <a:cs typeface="Arial" pitchFamily="34" charset="0"/>
            </a:endParaRPr>
          </a:p>
          <a:p>
            <a:pPr marL="285750" indent="-285750">
              <a:buFont typeface="Arial" panose="020B0604020202020204" pitchFamily="34" charset="0"/>
              <a:buChar char="•"/>
              <a:defRPr/>
            </a:pPr>
            <a:r>
              <a:rPr lang="en-US" sz="1600" dirty="0">
                <a:latin typeface="Arial" pitchFamily="34" charset="0"/>
                <a:cs typeface="Arial" pitchFamily="34" charset="0"/>
              </a:rPr>
              <a:t>ANSI stands for the American National Standards Institute and ANSI A300 is the generally accepted standard for the utility industry.</a:t>
            </a:r>
          </a:p>
          <a:p>
            <a:pPr marL="285750" indent="-285750">
              <a:buFont typeface="Arial" panose="020B0604020202020204" pitchFamily="34" charset="0"/>
              <a:buChar char="•"/>
              <a:defRPr/>
            </a:pPr>
            <a:endParaRPr lang="en-US" sz="1600" dirty="0">
              <a:latin typeface="Arial" pitchFamily="34" charset="0"/>
              <a:cs typeface="Arial" pitchFamily="34" charset="0"/>
            </a:endParaRPr>
          </a:p>
          <a:p>
            <a:pPr marL="285750" indent="-285750">
              <a:buFont typeface="Arial" panose="020B0604020202020204" pitchFamily="34" charset="0"/>
              <a:buChar char="•"/>
              <a:defRPr/>
            </a:pPr>
            <a:r>
              <a:rPr lang="en-US" sz="1600" dirty="0">
                <a:latin typeface="Arial" pitchFamily="34" charset="0"/>
                <a:cs typeface="Arial" pitchFamily="34" charset="0"/>
              </a:rPr>
              <a:t>ANSI A300 guidelines are endorsed by the International Society of Arboriculture (ISA), and when executed correctly promote </a:t>
            </a:r>
            <a:r>
              <a:rPr lang="en-US" sz="1600" b="1" u="sng" dirty="0">
                <a:latin typeface="Arial" pitchFamily="34" charset="0"/>
                <a:cs typeface="Arial" pitchFamily="34" charset="0"/>
              </a:rPr>
              <a:t>directional pruning </a:t>
            </a:r>
            <a:r>
              <a:rPr lang="en-US" sz="1600" dirty="0">
                <a:latin typeface="Arial" pitchFamily="34" charset="0"/>
                <a:cs typeface="Arial" pitchFamily="34" charset="0"/>
              </a:rPr>
              <a:t>methods, minimize pruning stress and focus on tree health while obtaining necessary clearance from power lines.</a:t>
            </a:r>
          </a:p>
          <a:p>
            <a:endParaRPr lang="en-US" dirty="0"/>
          </a:p>
        </p:txBody>
      </p:sp>
      <p:pic>
        <p:nvPicPr>
          <p:cNvPr id="9" name="Picture Placeholder 3">
            <a:extLst>
              <a:ext uri="{FF2B5EF4-FFF2-40B4-BE49-F238E27FC236}">
                <a16:creationId xmlns:a16="http://schemas.microsoft.com/office/drawing/2014/main" id="{242AF562-9FDC-B5AF-9974-ECEFDEE16D13}"/>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7358063" y="831850"/>
            <a:ext cx="3949700" cy="5194300"/>
          </a:xfrm>
          <a:noFill/>
        </p:spPr>
      </p:pic>
    </p:spTree>
    <p:extLst>
      <p:ext uri="{BB962C8B-B14F-4D97-AF65-F5344CB8AC3E}">
        <p14:creationId xmlns:p14="http://schemas.microsoft.com/office/powerpoint/2010/main" val="281747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7280-6625-CCAF-8396-DAABA2AF19EC}"/>
              </a:ext>
            </a:extLst>
          </p:cNvPr>
          <p:cNvSpPr>
            <a:spLocks noGrp="1"/>
          </p:cNvSpPr>
          <p:nvPr>
            <p:ph type="title"/>
          </p:nvPr>
        </p:nvSpPr>
        <p:spPr>
          <a:xfrm>
            <a:off x="844000" y="831918"/>
            <a:ext cx="6241267" cy="1335210"/>
          </a:xfrm>
        </p:spPr>
        <p:txBody>
          <a:bodyPr/>
          <a:lstStyle/>
          <a:p>
            <a:pPr algn="ctr"/>
            <a:r>
              <a:rPr lang="en-US" dirty="0">
                <a:latin typeface="Amasis MT Pro Black" panose="02040A04050005020304" pitchFamily="18" charset="0"/>
                <a:cs typeface="Arial" panose="020B0604020202020204" pitchFamily="34" charset="0"/>
              </a:rPr>
              <a:t>What is Directional Pruning?</a:t>
            </a: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E9420AFA-A9AB-9BBD-AEB6-058EA1480E8E}"/>
              </a:ext>
            </a:extLst>
          </p:cNvPr>
          <p:cNvSpPr>
            <a:spLocks noGrp="1"/>
          </p:cNvSpPr>
          <p:nvPr>
            <p:ph sz="quarter" idx="18"/>
          </p:nvPr>
        </p:nvSpPr>
        <p:spPr/>
        <p:txBody>
          <a:bodyPr/>
          <a:lstStyle/>
          <a:p>
            <a:pPr marL="342900" indent="-342900">
              <a:spcBef>
                <a:spcPts val="0"/>
              </a:spcBef>
              <a:buFont typeface="Wingdings" panose="05000000000000000000" pitchFamily="2" charset="2"/>
              <a:buChar char="Ø"/>
              <a:defRPr/>
            </a:pPr>
            <a:r>
              <a:rPr lang="en-US" sz="1600" dirty="0">
                <a:latin typeface="Arial" panose="020B0604020202020204" pitchFamily="34" charset="0"/>
                <a:cs typeface="Arial" panose="020B0604020202020204" pitchFamily="34" charset="0"/>
              </a:rPr>
              <a:t>Directional pruning includes the removal of branches growing toward the power lines while leaving those that are growing away. It is the most appropriate way to prune trees for electric utility line clearance.</a:t>
            </a:r>
          </a:p>
          <a:p>
            <a:pPr marL="342900" indent="-342900">
              <a:spcBef>
                <a:spcPts val="0"/>
              </a:spcBef>
              <a:buFont typeface="Wingdings" panose="05000000000000000000" pitchFamily="2" charset="2"/>
              <a:buChar char="Ø"/>
              <a:defRPr/>
            </a:pPr>
            <a:endParaRPr lang="en-US" sz="1600" dirty="0">
              <a:latin typeface="Arial" panose="020B0604020202020204" pitchFamily="34" charset="0"/>
              <a:cs typeface="Arial" panose="020B0604020202020204" pitchFamily="34" charset="0"/>
            </a:endParaRPr>
          </a:p>
          <a:p>
            <a:pPr marL="342900" indent="-342900">
              <a:spcBef>
                <a:spcPts val="0"/>
              </a:spcBef>
              <a:buFont typeface="Wingdings" panose="05000000000000000000" pitchFamily="2" charset="2"/>
              <a:buChar char="Ø"/>
              <a:defRPr/>
            </a:pPr>
            <a:r>
              <a:rPr lang="en-US" sz="1600" dirty="0">
                <a:latin typeface="Arial" panose="020B0604020202020204" pitchFamily="34" charset="0"/>
                <a:cs typeface="Arial" panose="020B0604020202020204" pitchFamily="34" charset="0"/>
              </a:rPr>
              <a:t>Trees that are pruned in accordance with ANSI A300 Standards will have branches pruned back to a lateral branch that is at least one third the diameter of the branch being removed. Pruning cuts should be made close to the parent or main limb (just beyond the branch collar), and care should be given to avoid flush cuts, stub cuts, and damage to the main limb.</a:t>
            </a:r>
          </a:p>
          <a:p>
            <a:endParaRPr lang="en-US" dirty="0"/>
          </a:p>
        </p:txBody>
      </p:sp>
      <p:pic>
        <p:nvPicPr>
          <p:cNvPr id="5" name="Picture Placeholder 15">
            <a:extLst>
              <a:ext uri="{FF2B5EF4-FFF2-40B4-BE49-F238E27FC236}">
                <a16:creationId xmlns:a16="http://schemas.microsoft.com/office/drawing/2014/main" id="{83BFD233-06C3-D82A-061C-DEA1539E510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1" r="11"/>
          <a:stretch/>
        </p:blipFill>
        <p:spPr>
          <a:xfrm>
            <a:off x="7358063" y="831850"/>
            <a:ext cx="3949700" cy="5194300"/>
          </a:xfrm>
        </p:spPr>
      </p:pic>
    </p:spTree>
    <p:extLst>
      <p:ext uri="{BB962C8B-B14F-4D97-AF65-F5344CB8AC3E}">
        <p14:creationId xmlns:p14="http://schemas.microsoft.com/office/powerpoint/2010/main" val="172155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9A7F3-512C-737D-E702-51B66248687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9F418A8-4D7C-EE53-241D-2CCE9F2AB486}"/>
              </a:ext>
            </a:extLst>
          </p:cNvPr>
          <p:cNvSpPr>
            <a:spLocks noGrp="1"/>
          </p:cNvSpPr>
          <p:nvPr>
            <p:ph type="title"/>
          </p:nvPr>
        </p:nvSpPr>
        <p:spPr>
          <a:xfrm>
            <a:off x="0" y="620486"/>
            <a:ext cx="12192000" cy="751114"/>
          </a:xfrm>
        </p:spPr>
        <p:txBody>
          <a:bodyPr/>
          <a:lstStyle/>
          <a:p>
            <a:pPr algn="ctr"/>
            <a:r>
              <a:rPr lang="en-US" dirty="0">
                <a:latin typeface="Amasis MT Pro Black" panose="02040A04050005020304" pitchFamily="18" charset="0"/>
                <a:cs typeface="Arial" panose="020B0604020202020204" pitchFamily="34" charset="0"/>
              </a:rPr>
              <a:t>What is Directional Pruning?</a:t>
            </a:r>
            <a:endParaRPr lang="en-US" dirty="0"/>
          </a:p>
        </p:txBody>
      </p:sp>
      <p:sp>
        <p:nvSpPr>
          <p:cNvPr id="4" name="Content Placeholder 3">
            <a:extLst>
              <a:ext uri="{FF2B5EF4-FFF2-40B4-BE49-F238E27FC236}">
                <a16:creationId xmlns:a16="http://schemas.microsoft.com/office/drawing/2014/main" id="{4CB1874D-93D9-7D46-2449-C85FA2580124}"/>
              </a:ext>
            </a:extLst>
          </p:cNvPr>
          <p:cNvSpPr>
            <a:spLocks noGrp="1"/>
          </p:cNvSpPr>
          <p:nvPr>
            <p:ph sz="quarter" idx="18"/>
          </p:nvPr>
        </p:nvSpPr>
        <p:spPr>
          <a:xfrm>
            <a:off x="844000" y="2286000"/>
            <a:ext cx="6241267" cy="3740079"/>
          </a:xfrm>
        </p:spPr>
        <p:txBody>
          <a:bodyPr lIns="0" tIns="0" rIns="0" bIns="0">
            <a:normAutofit/>
          </a:bodyPr>
          <a:lstStyle/>
          <a:p>
            <a:pPr>
              <a:spcBef>
                <a:spcPts val="0"/>
              </a:spcBef>
              <a:defRPr/>
            </a:pPr>
            <a:endParaRPr lang="en-US" sz="2000" b="1" dirty="0">
              <a:latin typeface="Arial" panose="020B0604020202020204" pitchFamily="34" charset="0"/>
              <a:cs typeface="Arial" panose="020B0604020202020204" pitchFamily="34" charset="0"/>
            </a:endParaRPr>
          </a:p>
          <a:p>
            <a:pPr marL="347663" lvl="5" indent="0">
              <a:buNone/>
            </a:pPr>
            <a:endParaRPr lang="en-US" sz="2400" dirty="0">
              <a:latin typeface="Arial" pitchFamily="34" charset="0"/>
              <a:cs typeface="Arial" pitchFamily="34" charset="0"/>
            </a:endParaRPr>
          </a:p>
        </p:txBody>
      </p:sp>
      <p:pic>
        <p:nvPicPr>
          <p:cNvPr id="2" name="Picture 5" descr="Figure 5. Crown raising - branches to be">
            <a:extLst>
              <a:ext uri="{FF2B5EF4-FFF2-40B4-BE49-F238E27FC236}">
                <a16:creationId xmlns:a16="http://schemas.microsoft.com/office/drawing/2014/main" id="{53EAE5B5-945C-86DD-E313-A0D71A7D3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680" y="1929384"/>
            <a:ext cx="5303519" cy="4811207"/>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9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FC5AC-A1DF-8B45-9FCE-8185D9795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ECDAF-0E00-F4E4-C705-D5349E92E7B9}"/>
              </a:ext>
            </a:extLst>
          </p:cNvPr>
          <p:cNvSpPr>
            <a:spLocks noGrp="1"/>
          </p:cNvSpPr>
          <p:nvPr>
            <p:ph type="title"/>
          </p:nvPr>
        </p:nvSpPr>
        <p:spPr>
          <a:xfrm>
            <a:off x="844000" y="402771"/>
            <a:ext cx="10392751" cy="1654629"/>
          </a:xfrm>
        </p:spPr>
        <p:txBody>
          <a:bodyPr/>
          <a:lstStyle/>
          <a:p>
            <a:pPr algn="ctr"/>
            <a:br>
              <a:rPr lang="en-US" b="1" dirty="0">
                <a:latin typeface="Amasis MT Pro Black" panose="02040A04050005020304" pitchFamily="18" charset="0"/>
                <a:cs typeface="Arial" panose="020B0604020202020204" pitchFamily="34" charset="0"/>
              </a:rPr>
            </a:br>
            <a:br>
              <a:rPr lang="en-US" b="1" dirty="0">
                <a:latin typeface="Amasis MT Pro Black" panose="02040A04050005020304" pitchFamily="18" charset="0"/>
                <a:cs typeface="Arial" panose="020B0604020202020204" pitchFamily="34" charset="0"/>
              </a:rPr>
            </a:br>
            <a:r>
              <a:rPr lang="en-US" b="1" dirty="0">
                <a:latin typeface="Amasis MT Pro Black" panose="02040A04050005020304" pitchFamily="18" charset="0"/>
                <a:cs typeface="Arial" panose="020B0604020202020204" pitchFamily="34" charset="0"/>
              </a:rPr>
              <a:t>How will a tree look after is </a:t>
            </a:r>
            <a:br>
              <a:rPr lang="en-US" b="1" dirty="0">
                <a:latin typeface="Amasis MT Pro Black" panose="02040A04050005020304" pitchFamily="18" charset="0"/>
                <a:cs typeface="Arial" panose="020B0604020202020204" pitchFamily="34" charset="0"/>
              </a:rPr>
            </a:br>
            <a:r>
              <a:rPr lang="en-US" b="1" dirty="0">
                <a:latin typeface="Amasis MT Pro Black" panose="02040A04050005020304" pitchFamily="18" charset="0"/>
                <a:cs typeface="Arial" panose="020B0604020202020204" pitchFamily="34" charset="0"/>
              </a:rPr>
              <a:t>directionally pruned?</a:t>
            </a:r>
            <a:br>
              <a:rPr lang="en-US" b="1" dirty="0">
                <a:latin typeface="Amasis MT Pro Black" panose="02040A04050005020304" pitchFamily="18" charset="0"/>
                <a:cs typeface="Arial" panose="020B0604020202020204" pitchFamily="34" charset="0"/>
              </a:rPr>
            </a:b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EC2B3F8-93EA-C29D-6057-546629B2D886}"/>
              </a:ext>
            </a:extLst>
          </p:cNvPr>
          <p:cNvSpPr>
            <a:spLocks noGrp="1"/>
          </p:cNvSpPr>
          <p:nvPr>
            <p:ph sz="quarter" idx="18"/>
          </p:nvPr>
        </p:nvSpPr>
        <p:spPr>
          <a:xfrm>
            <a:off x="844000" y="1621972"/>
            <a:ext cx="9761155" cy="4404108"/>
          </a:xfrm>
        </p:spPr>
        <p:txBody>
          <a:bodyPr/>
          <a:lstStyle/>
          <a:p>
            <a:pPr algn="ctr"/>
            <a:r>
              <a:rPr lang="en-US" sz="1800" dirty="0">
                <a:latin typeface="Arial" panose="020B0604020202020204" pitchFamily="34" charset="0"/>
                <a:cs typeface="Arial" panose="020B0604020202020204" pitchFamily="34" charset="0"/>
              </a:rPr>
              <a:t>Trees growing directly under power lines may appear U or V shaped (crown reduction or through-pruning).</a:t>
            </a:r>
          </a:p>
          <a:p>
            <a:endParaRPr lang="en-US" dirty="0"/>
          </a:p>
        </p:txBody>
      </p:sp>
      <p:pic>
        <p:nvPicPr>
          <p:cNvPr id="5" name="Content Placeholder 5" descr="A tree with a red line&#10;&#10;Description automatically generated with medium confidence">
            <a:extLst>
              <a:ext uri="{FF2B5EF4-FFF2-40B4-BE49-F238E27FC236}">
                <a16:creationId xmlns:a16="http://schemas.microsoft.com/office/drawing/2014/main" id="{BDF8D6C9-B06D-A5CE-87F6-0CD97EE0D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6383" y="2544786"/>
            <a:ext cx="6664752" cy="4313214"/>
          </a:xfrm>
          <a:prstGeom prst="rect">
            <a:avLst/>
          </a:prstGeom>
        </p:spPr>
      </p:pic>
    </p:spTree>
    <p:extLst>
      <p:ext uri="{BB962C8B-B14F-4D97-AF65-F5344CB8AC3E}">
        <p14:creationId xmlns:p14="http://schemas.microsoft.com/office/powerpoint/2010/main" val="9416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23F8-210F-29DE-A0E5-12B6B9B06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1B357-7347-0B14-43DE-69D3956450CD}"/>
              </a:ext>
            </a:extLst>
          </p:cNvPr>
          <p:cNvSpPr>
            <a:spLocks noGrp="1"/>
          </p:cNvSpPr>
          <p:nvPr>
            <p:ph type="title"/>
          </p:nvPr>
        </p:nvSpPr>
        <p:spPr>
          <a:xfrm>
            <a:off x="844000" y="471340"/>
            <a:ext cx="10392751" cy="1790695"/>
          </a:xfrm>
        </p:spPr>
        <p:txBody>
          <a:bodyPr/>
          <a:lstStyle/>
          <a:p>
            <a:pPr algn="ctr"/>
            <a:br>
              <a:rPr lang="en-US" b="1" dirty="0">
                <a:latin typeface="Amasis MT Pro Black" panose="02040A04050005020304" pitchFamily="18" charset="0"/>
                <a:cs typeface="Arial" panose="020B0604020202020204" pitchFamily="34" charset="0"/>
              </a:rPr>
            </a:br>
            <a:br>
              <a:rPr lang="en-US" b="1" dirty="0">
                <a:latin typeface="Amasis MT Pro Black" panose="02040A04050005020304" pitchFamily="18" charset="0"/>
                <a:cs typeface="Arial" panose="020B0604020202020204" pitchFamily="34" charset="0"/>
              </a:rPr>
            </a:br>
            <a:r>
              <a:rPr lang="en-US" b="1" dirty="0">
                <a:latin typeface="Amasis MT Pro Black" panose="02040A04050005020304" pitchFamily="18" charset="0"/>
                <a:cs typeface="Arial" panose="020B0604020202020204" pitchFamily="34" charset="0"/>
              </a:rPr>
              <a:t>How will a tree look after is </a:t>
            </a:r>
            <a:br>
              <a:rPr lang="en-US" b="1" dirty="0">
                <a:latin typeface="Amasis MT Pro Black" panose="02040A04050005020304" pitchFamily="18" charset="0"/>
                <a:cs typeface="Arial" panose="020B0604020202020204" pitchFamily="34" charset="0"/>
              </a:rPr>
            </a:br>
            <a:r>
              <a:rPr lang="en-US" b="1" dirty="0">
                <a:latin typeface="Amasis MT Pro Black" panose="02040A04050005020304" pitchFamily="18" charset="0"/>
                <a:cs typeface="Arial" panose="020B0604020202020204" pitchFamily="34" charset="0"/>
              </a:rPr>
              <a:t>directionally pruned?</a:t>
            </a:r>
            <a:br>
              <a:rPr lang="en-US" b="1" dirty="0">
                <a:latin typeface="Amasis MT Pro Black" panose="02040A04050005020304" pitchFamily="18" charset="0"/>
                <a:cs typeface="Arial" panose="020B0604020202020204" pitchFamily="34" charset="0"/>
              </a:rPr>
            </a:b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234F3858-6A56-6AA5-3BE4-3BACC20A0982}"/>
              </a:ext>
            </a:extLst>
          </p:cNvPr>
          <p:cNvSpPr>
            <a:spLocks noGrp="1"/>
          </p:cNvSpPr>
          <p:nvPr>
            <p:ph sz="quarter" idx="18"/>
          </p:nvPr>
        </p:nvSpPr>
        <p:spPr>
          <a:xfrm>
            <a:off x="844000" y="1929384"/>
            <a:ext cx="9761155" cy="4096695"/>
          </a:xfrm>
        </p:spPr>
        <p:txBody>
          <a:bodyPr/>
          <a:lstStyle/>
          <a:p>
            <a:pPr algn="ctr"/>
            <a:r>
              <a:rPr lang="en-US" sz="1800" dirty="0">
                <a:latin typeface="Arial" panose="020B0604020202020204" pitchFamily="34" charset="0"/>
                <a:cs typeface="Arial" panose="020B0604020202020204" pitchFamily="34" charset="0"/>
              </a:rPr>
              <a:t>Trees growing alongside power lines may appear L shaped.</a:t>
            </a:r>
            <a:endParaRPr lang="en-US" sz="1800" dirty="0"/>
          </a:p>
          <a:p>
            <a:pPr algn="ctr"/>
            <a:endParaRPr lang="en-US" dirty="0">
              <a:latin typeface="Arial" panose="020B0604020202020204" pitchFamily="34" charset="0"/>
              <a:cs typeface="Arial" panose="020B0604020202020204" pitchFamily="34" charset="0"/>
            </a:endParaRPr>
          </a:p>
          <a:p>
            <a:endParaRPr lang="en-US" dirty="0"/>
          </a:p>
        </p:txBody>
      </p:sp>
      <p:pic>
        <p:nvPicPr>
          <p:cNvPr id="5" name="Content Placeholder 4" descr="A tree and power lines&#10;&#10;Description automatically generated">
            <a:extLst>
              <a:ext uri="{FF2B5EF4-FFF2-40B4-BE49-F238E27FC236}">
                <a16:creationId xmlns:a16="http://schemas.microsoft.com/office/drawing/2014/main" id="{81BE9125-0A29-CB19-D799-B719D1238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8630" y="2262035"/>
            <a:ext cx="7083490" cy="4584207"/>
          </a:xfrm>
          <a:prstGeom prst="rect">
            <a:avLst/>
          </a:prstGeom>
        </p:spPr>
      </p:pic>
    </p:spTree>
    <p:extLst>
      <p:ext uri="{BB962C8B-B14F-4D97-AF65-F5344CB8AC3E}">
        <p14:creationId xmlns:p14="http://schemas.microsoft.com/office/powerpoint/2010/main" val="261528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62F27-B1A3-B0F0-A315-D3B04E4E3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E653F-9669-97A9-7759-C2F66D1A21B1}"/>
              </a:ext>
            </a:extLst>
          </p:cNvPr>
          <p:cNvSpPr>
            <a:spLocks noGrp="1"/>
          </p:cNvSpPr>
          <p:nvPr>
            <p:ph type="title"/>
          </p:nvPr>
        </p:nvSpPr>
        <p:spPr>
          <a:xfrm>
            <a:off x="844000" y="471340"/>
            <a:ext cx="10392751" cy="1790695"/>
          </a:xfrm>
        </p:spPr>
        <p:txBody>
          <a:bodyPr/>
          <a:lstStyle/>
          <a:p>
            <a:pPr algn="ctr"/>
            <a:br>
              <a:rPr lang="en-US" b="1" dirty="0">
                <a:latin typeface="Amasis MT Pro Black" panose="02040A04050005020304" pitchFamily="18" charset="0"/>
                <a:cs typeface="Arial" panose="020B0604020202020204" pitchFamily="34" charset="0"/>
              </a:rPr>
            </a:br>
            <a:br>
              <a:rPr lang="en-US" b="1" dirty="0">
                <a:latin typeface="Amasis MT Pro Black" panose="02040A04050005020304" pitchFamily="18" charset="0"/>
                <a:cs typeface="Arial" panose="020B0604020202020204" pitchFamily="34" charset="0"/>
              </a:rPr>
            </a:br>
            <a:r>
              <a:rPr lang="en-US" b="1" dirty="0">
                <a:latin typeface="Amasis MT Pro Black" panose="02040A04050005020304" pitchFamily="18" charset="0"/>
                <a:cs typeface="Arial" panose="020B0604020202020204" pitchFamily="34" charset="0"/>
              </a:rPr>
              <a:t>How will a tree look after is </a:t>
            </a:r>
            <a:br>
              <a:rPr lang="en-US" b="1" dirty="0">
                <a:latin typeface="Amasis MT Pro Black" panose="02040A04050005020304" pitchFamily="18" charset="0"/>
                <a:cs typeface="Arial" panose="020B0604020202020204" pitchFamily="34" charset="0"/>
              </a:rPr>
            </a:br>
            <a:r>
              <a:rPr lang="en-US" b="1" dirty="0">
                <a:latin typeface="Amasis MT Pro Black" panose="02040A04050005020304" pitchFamily="18" charset="0"/>
                <a:cs typeface="Arial" panose="020B0604020202020204" pitchFamily="34" charset="0"/>
              </a:rPr>
              <a:t>directionally pruned?</a:t>
            </a:r>
            <a:br>
              <a:rPr lang="en-US" b="1" dirty="0">
                <a:latin typeface="Amasis MT Pro Black" panose="02040A04050005020304" pitchFamily="18" charset="0"/>
                <a:cs typeface="Arial" panose="020B0604020202020204" pitchFamily="34" charset="0"/>
              </a:rPr>
            </a:br>
            <a:endParaRPr lang="en-US"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A39CC18A-2CC7-52B0-1496-D4B918166C91}"/>
              </a:ext>
            </a:extLst>
          </p:cNvPr>
          <p:cNvSpPr>
            <a:spLocks noGrp="1"/>
          </p:cNvSpPr>
          <p:nvPr>
            <p:ph sz="quarter" idx="18"/>
          </p:nvPr>
        </p:nvSpPr>
        <p:spPr>
          <a:xfrm>
            <a:off x="844000" y="1929384"/>
            <a:ext cx="9761155" cy="4096695"/>
          </a:xfrm>
        </p:spPr>
        <p:txBody>
          <a:bodyPr/>
          <a:lstStyle/>
          <a:p>
            <a:pPr algn="ctr"/>
            <a:r>
              <a:rPr lang="en-US" sz="1800" dirty="0">
                <a:latin typeface="Arial" panose="020B0604020202020204" pitchFamily="34" charset="0"/>
                <a:cs typeface="Arial" panose="020B0604020202020204" pitchFamily="34" charset="0"/>
              </a:rPr>
              <a:t>Or trees growing alongside power lines might have one side completely removed (side pruning).</a:t>
            </a:r>
          </a:p>
          <a:p>
            <a:endParaRPr lang="en-US" dirty="0">
              <a:latin typeface="Arial" panose="020B0604020202020204" pitchFamily="34" charset="0"/>
              <a:cs typeface="Arial" panose="020B0604020202020204" pitchFamily="34" charset="0"/>
            </a:endParaRPr>
          </a:p>
          <a:p>
            <a:endParaRPr lang="en-US" dirty="0"/>
          </a:p>
        </p:txBody>
      </p:sp>
      <p:pic>
        <p:nvPicPr>
          <p:cNvPr id="4" name="Content Placeholder 4" descr="A tree and telephone poles in a field&#10;&#10;Description automatically generated">
            <a:extLst>
              <a:ext uri="{FF2B5EF4-FFF2-40B4-BE49-F238E27FC236}">
                <a16:creationId xmlns:a16="http://schemas.microsoft.com/office/drawing/2014/main" id="{593B763A-992E-2B0F-A061-D5DFD26B3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545" y="2262035"/>
            <a:ext cx="7101659" cy="4595965"/>
          </a:xfrm>
          <a:prstGeom prst="rect">
            <a:avLst/>
          </a:prstGeom>
        </p:spPr>
      </p:pic>
    </p:spTree>
    <p:extLst>
      <p:ext uri="{BB962C8B-B14F-4D97-AF65-F5344CB8AC3E}">
        <p14:creationId xmlns:p14="http://schemas.microsoft.com/office/powerpoint/2010/main" val="2872261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THEME" val="template.pptx"/>
</p:tagLst>
</file>

<file path=ppt/theme/theme1.xml><?xml version="1.0" encoding="utf-8"?>
<a:theme xmlns:a="http://schemas.openxmlformats.org/drawingml/2006/main" name="Cust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mpany overview001">
      <a:majorFont>
        <a:latin typeface="Franklin Gothic Heavy"/>
        <a:ea typeface=""/>
        <a:cs typeface=""/>
      </a:majorFont>
      <a:minorFont>
        <a:latin typeface="Arial"/>
        <a:ea typeface=""/>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7FBBEFD40724CA20725D6B3094130" ma:contentTypeVersion="14" ma:contentTypeDescription="Create a new document." ma:contentTypeScope="" ma:versionID="b563ecc397a77cd5d82b22a852f9d63c">
  <xsd:schema xmlns:xsd="http://www.w3.org/2001/XMLSchema" xmlns:xs="http://www.w3.org/2001/XMLSchema" xmlns:p="http://schemas.microsoft.com/office/2006/metadata/properties" xmlns:ns1="http://schemas.microsoft.com/sharepoint/v3" xmlns:ns2="21705155-b4ce-4c69-95dc-4fd6cb8c5571" xmlns:ns3="38de0ec0-4312-429b-9ba4-a6f7899b86f2" targetNamespace="http://schemas.microsoft.com/office/2006/metadata/properties" ma:root="true" ma:fieldsID="514fef1a96c1431b584933149cb0dc9f" ns1:_="" ns2:_="" ns3:_="">
    <xsd:import namespace="http://schemas.microsoft.com/sharepoint/v3"/>
    <xsd:import namespace="21705155-b4ce-4c69-95dc-4fd6cb8c5571"/>
    <xsd:import namespace="38de0ec0-4312-429b-9ba4-a6f7899b86f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05155-b4ce-4c69-95dc-4fd6cb8c557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de0ec0-4312-429b-9ba4-a6f7899b86f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1ef2866-7176-4fd6-ae15-58358271bbbc}" ma:internalName="TaxCatchAll" ma:showField="CatchAllData" ma:web="38de0ec0-4312-429b-9ba4-a6f7899b8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8de0ec0-4312-429b-9ba4-a6f7899b86f2" xsi:nil="true"/>
    <_ip_UnifiedCompliancePolicyProperties xmlns="http://schemas.microsoft.com/sharepoint/v3" xsi:nil="true"/>
    <lcf76f155ced4ddcb4097134ff3c332f xmlns="21705155-b4ce-4c69-95dc-4fd6cb8c55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0D4B54-28E2-4923-AAAE-FE6B2DA9C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705155-b4ce-4c69-95dc-4fd6cb8c5571"/>
    <ds:schemaRef ds:uri="38de0ec0-4312-429b-9ba4-a6f7899b8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106A9-355A-41E8-8BB0-D23731FC865A}">
  <ds:schemaRefs>
    <ds:schemaRef ds:uri="http://schemas.microsoft.com/sharepoint/v3/contenttype/forms"/>
  </ds:schemaRefs>
</ds:datastoreItem>
</file>

<file path=customXml/itemProps3.xml><?xml version="1.0" encoding="utf-8"?>
<ds:datastoreItem xmlns:ds="http://schemas.openxmlformats.org/officeDocument/2006/customXml" ds:itemID="{B610C76C-AAF9-4815-AD6C-88260D28D40A}">
  <ds:schemaRefs>
    <ds:schemaRef ds:uri="http://schemas.microsoft.com/office/2006/metadata/properties"/>
    <ds:schemaRef ds:uri="http://schemas.microsoft.com/office/infopath/2007/PartnerControls"/>
    <ds:schemaRef ds:uri="http://schemas.microsoft.com/sharepoint/v3"/>
    <ds:schemaRef ds:uri="38de0ec0-4312-429b-9ba4-a6f7899b86f2"/>
    <ds:schemaRef ds:uri="21705155-b4ce-4c69-95dc-4fd6cb8c557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304</TotalTime>
  <Words>781</Words>
  <Application>Microsoft Office PowerPoint</Application>
  <PresentationFormat>Widescreen</PresentationFormat>
  <Paragraphs>74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Amasis MT Pro Black</vt:lpstr>
      <vt:lpstr>Aptos</vt:lpstr>
      <vt:lpstr>Arial</vt:lpstr>
      <vt:lpstr>Franklin Gothic Heavy</vt:lpstr>
      <vt:lpstr>Wingdings</vt:lpstr>
      <vt:lpstr>Custom</vt:lpstr>
      <vt:lpstr>Vegetation Management</vt:lpstr>
      <vt:lpstr>Why do electric utilities prune trees?</vt:lpstr>
      <vt:lpstr>Why do electric utilities prune trees?</vt:lpstr>
      <vt:lpstr>Does the utility follow any pruning standards?</vt:lpstr>
      <vt:lpstr>What is Directional Pruning?</vt:lpstr>
      <vt:lpstr>What is Directional Pruning?</vt:lpstr>
      <vt:lpstr>  How will a tree look after is  directionally pruned? </vt:lpstr>
      <vt:lpstr>  How will a tree look after is  directionally pruned? </vt:lpstr>
      <vt:lpstr>  How will a tree look after is  directionally pruned? </vt:lpstr>
      <vt:lpstr>How will a tree look after is directionally pruned?</vt:lpstr>
      <vt:lpstr>How much will be cut from my tree?</vt:lpstr>
      <vt:lpstr>Tnmp.com</vt:lpstr>
      <vt:lpstr>Helpful Links</vt:lpstr>
      <vt:lpstr>Tree / Power line  contact videos</vt:lpstr>
      <vt:lpstr>Final Thought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IDR to AMS Conversion</dc:title>
  <dc:creator>Gorman, Janet</dc:creator>
  <cp:lastModifiedBy>Gorman, Janet</cp:lastModifiedBy>
  <cp:revision>6</cp:revision>
  <dcterms:modified xsi:type="dcterms:W3CDTF">2025-10-03T21:11:51Z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0x0101001867FBBEFD40724CA20725D6B3094130</vt:lpwstr>
  </property>
  <property fmtid="{D5CDD505-2E9C-101B-9397-08002B2CF9AE}" pid="3" name="MSIP_Label_f367428c-8df2-41b3-925f-2e32f93f53ed_Enabled">
    <vt:lpwstr>true</vt:lpwstr>
  </property>
  <property fmtid="{D5CDD505-2E9C-101B-9397-08002B2CF9AE}" pid="4" name="MSIP_Label_f367428c-8df2-41b3-925f-2e32f93f53ed_SetDate">
    <vt:lpwstr>2025-09-30T14:43:11Z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7a5f34d6-95a9-4844-9731-7bf6ff66a449</vt:lpwstr>
  </property>
  <property fmtid="{D5CDD505-2E9C-101B-9397-08002B2CF9AE}" pid="9" name="MSIP_Label_f367428c-8df2-41b3-925f-2e32f93f53ed_ContentBits">
    <vt:lpwstr>0</vt:lpwstr>
  </property>
  <property fmtid="{D5CDD505-2E9C-101B-9397-08002B2CF9AE}" pid="10" name="MSIP_Label_f367428c-8df2-41b3-925f-2e32f93f53ed_Tag">
    <vt:lpwstr>10, 3, 0, 1</vt:lpwstr>
  </property>
</Properties>
</file>