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333" r:id="rId5"/>
    <p:sldId id="338" r:id="rId6"/>
    <p:sldId id="371" r:id="rId7"/>
    <p:sldId id="372" r:id="rId8"/>
    <p:sldId id="373" r:id="rId9"/>
    <p:sldId id="374" r:id="rId10"/>
    <p:sldId id="375" r:id="rId11"/>
    <p:sldId id="376" r:id="rId12"/>
    <p:sldId id="377" r:id="rId13"/>
    <p:sldId id="370"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11A7C-E26E-48B1-944F-63D78F7FDFF9}" v="7" dt="2025-09-11T18:22:10.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87" autoAdjust="0"/>
    <p:restoredTop sz="94708" autoAdjust="0"/>
  </p:normalViewPr>
  <p:slideViewPr>
    <p:cSldViewPr snapToGrid="0">
      <p:cViewPr varScale="1">
        <p:scale>
          <a:sx n="105" d="100"/>
          <a:sy n="105" d="100"/>
        </p:scale>
        <p:origin x="966"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368F83A-302B-D5C7-8388-31A7738B94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5529D8-29D3-4EF8-AFE4-9B04C334D78A}" type="datetimeFigureOut">
              <a:rPr lang="en-US" smtClean="0"/>
              <a:t>10/3/2025</a:t>
            </a:fld>
            <a:endParaRPr lang="en-US" dirty="0"/>
          </a:p>
        </p:txBody>
      </p:sp>
      <p:sp>
        <p:nvSpPr>
          <p:cNvPr id="4" name="Footer Placeholder 3">
            <a:extLst>
              <a:ext uri="{FF2B5EF4-FFF2-40B4-BE49-F238E27FC236}">
                <a16:creationId xmlns:a16="http://schemas.microsoft.com/office/drawing/2014/main" id="{A90593AB-C6A0-9A15-AB36-A73DC45ECA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Footer</a:t>
            </a:r>
          </a:p>
        </p:txBody>
      </p:sp>
      <p:sp>
        <p:nvSpPr>
          <p:cNvPr id="5" name="Slide Number Placeholder 4">
            <a:extLst>
              <a:ext uri="{FF2B5EF4-FFF2-40B4-BE49-F238E27FC236}">
                <a16:creationId xmlns:a16="http://schemas.microsoft.com/office/drawing/2014/main" id="{EEFA4FD5-91A7-B4C3-9946-947BB86E9A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CE52CC-DD0F-44B3-B13D-E7228EEC80E7}" type="slidenum">
              <a:rPr lang="en-US" smtClean="0"/>
              <a:t>‹#›</a:t>
            </a:fld>
            <a:endParaRPr lang="en-US" dirty="0"/>
          </a:p>
        </p:txBody>
      </p:sp>
      <p:sp>
        <p:nvSpPr>
          <p:cNvPr id="6" name="Header Placeholder 5">
            <a:extLst>
              <a:ext uri="{FF2B5EF4-FFF2-40B4-BE49-F238E27FC236}">
                <a16:creationId xmlns:a16="http://schemas.microsoft.com/office/drawing/2014/main" id="{7D257EEE-7A71-A801-1D30-27730853F4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ltLang="zh-CN" dirty="0"/>
              <a:t>Header</a:t>
            </a:r>
            <a:endParaRPr lang="en-US" dirty="0"/>
          </a:p>
        </p:txBody>
      </p:sp>
    </p:spTree>
    <p:extLst>
      <p:ext uri="{BB962C8B-B14F-4D97-AF65-F5344CB8AC3E}">
        <p14:creationId xmlns:p14="http://schemas.microsoft.com/office/powerpoint/2010/main" val="332336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dirty="0"/>
              <a:t>Click to edit Master text styles</a:t>
            </a:r>
            <a:endParaRPr lang="zh-CN" altLang="en-US" dirty="0"/>
          </a:p>
          <a:p>
            <a:pPr lvl="1"/>
            <a:r>
              <a:rPr lang="en-US" altLang="zh-CN" dirty="0"/>
              <a:t>Second</a:t>
            </a:r>
            <a:r>
              <a:rPr lang="zh-CN" altLang="en-US" dirty="0"/>
              <a:t> </a:t>
            </a:r>
            <a:r>
              <a:rPr lang="en-US" altLang="zh-CN" dirty="0"/>
              <a:t>level</a:t>
            </a:r>
            <a:endParaRPr lang="zh-CN" altLang="en-US" dirty="0"/>
          </a:p>
          <a:p>
            <a:pPr lvl="2"/>
            <a:r>
              <a:rPr lang="en-US" altLang="zh-CN" dirty="0"/>
              <a:t>Third</a:t>
            </a:r>
            <a:r>
              <a:rPr lang="zh-CN" altLang="en-US" dirty="0"/>
              <a:t> </a:t>
            </a:r>
            <a:r>
              <a:rPr lang="en-US" altLang="zh-CN" dirty="0"/>
              <a:t>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DABDA-89F0-4727-B28F-05A90B0069BB}" type="slidenum">
              <a:rPr lang="zh-CN" altLang="en-US" smtClean="0"/>
              <a:t>‹#›</a:t>
            </a:fld>
            <a:endParaRPr lang="zh-CN" altLang="en-US"/>
          </a:p>
        </p:txBody>
      </p:sp>
      <p:sp>
        <p:nvSpPr>
          <p:cNvPr id="8" name="Date Placeholder 7">
            <a:extLst>
              <a:ext uri="{FF2B5EF4-FFF2-40B4-BE49-F238E27FC236}">
                <a16:creationId xmlns:a16="http://schemas.microsoft.com/office/drawing/2014/main" id="{2D11F53F-2F00-3651-F337-81306AF8F1E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F805B-254D-4FE1-8316-FEA92B4B8253}" type="datetimeFigureOut">
              <a:rPr lang="en-US" smtClean="0"/>
              <a:t>10/3/2025</a:t>
            </a:fld>
            <a:endParaRPr lang="en-US"/>
          </a:p>
        </p:txBody>
      </p:sp>
    </p:spTree>
    <p:extLst>
      <p:ext uri="{BB962C8B-B14F-4D97-AF65-F5344CB8AC3E}">
        <p14:creationId xmlns:p14="http://schemas.microsoft.com/office/powerpoint/2010/main" val="46989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DABDA-89F0-4727-B28F-05A90B0069BB}" type="slidenum">
              <a:rPr lang="zh-CN" altLang="en-US" smtClean="0"/>
              <a:t>8</a:t>
            </a:fld>
            <a:endParaRPr lang="zh-CN" altLang="en-US"/>
          </a:p>
        </p:txBody>
      </p:sp>
    </p:spTree>
    <p:extLst>
      <p:ext uri="{BB962C8B-B14F-4D97-AF65-F5344CB8AC3E}">
        <p14:creationId xmlns:p14="http://schemas.microsoft.com/office/powerpoint/2010/main" val="171678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415999"/>
          </a:xfrm>
        </p:spPr>
        <p:txBody>
          <a:bodyPr lIns="0" tIns="0" rIns="0" bIns="0" anchor="t">
            <a:noAutofit/>
          </a:bodyPr>
          <a:lstStyle>
            <a:lvl1pPr algn="l">
              <a:lnSpc>
                <a:spcPct val="100000"/>
              </a:lnSpc>
              <a:defRPr sz="5400" b="0"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079853"/>
            <a:ext cx="7478990" cy="1431947"/>
          </a:xfrm>
        </p:spPr>
        <p:txBody>
          <a:bodyPr lIns="0" tIns="0" rIns="0" bIns="0" anchor="b">
            <a:noAutofit/>
          </a:bodyPr>
          <a:lstStyle>
            <a:lvl1pPr marL="0" indent="0" algn="l">
              <a:lnSpc>
                <a:spcPct val="100000"/>
              </a:lnSpc>
              <a:spcBef>
                <a:spcPts val="0"/>
              </a:spcBef>
              <a:buNone/>
              <a:defRPr sz="24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Content Placeholder 13">
            <a:extLst>
              <a:ext uri="{FF2B5EF4-FFF2-40B4-BE49-F238E27FC236}">
                <a16:creationId xmlns:a16="http://schemas.microsoft.com/office/drawing/2014/main" id="{124F891E-404B-F131-1FD2-DA5254520536}"/>
              </a:ext>
            </a:extLst>
          </p:cNvPr>
          <p:cNvSpPr>
            <a:spLocks noGrp="1"/>
          </p:cNvSpPr>
          <p:nvPr>
            <p:ph sz="quarter" idx="13" hasCustomPrompt="1"/>
          </p:nvPr>
        </p:nvSpPr>
        <p:spPr>
          <a:xfrm>
            <a:off x="521208" y="5730242"/>
            <a:ext cx="2336800" cy="355600"/>
          </a:xfrm>
        </p:spPr>
        <p:txBody>
          <a:bodyPr lIns="0" tIns="0" rIns="0" bIns="0" anchor="b">
            <a:noAutofit/>
          </a:bodyPr>
          <a:lstStyle>
            <a:lvl1pPr marL="0" indent="0">
              <a:spcBef>
                <a:spcPts val="0"/>
              </a:spcBef>
              <a:buNone/>
              <a:defRPr sz="1600" baseline="0"/>
            </a:lvl1pPr>
          </a:lstStyle>
          <a:p>
            <a:pPr lvl="0"/>
            <a:r>
              <a:rPr lang="en-US"/>
              <a:t>Presenter Name</a:t>
            </a:r>
          </a:p>
        </p:txBody>
      </p:sp>
      <p:sp>
        <p:nvSpPr>
          <p:cNvPr id="8" name="Freeform 10">
            <a:extLst>
              <a:ext uri="{FF2B5EF4-FFF2-40B4-BE49-F238E27FC236}">
                <a16:creationId xmlns:a16="http://schemas.microsoft.com/office/drawing/2014/main" id="{9B4524D4-F713-E563-D1A7-3E1DE52F19AE}"/>
              </a:ext>
              <a:ext uri="{C183D7F6-B498-43B3-948B-1728B52AA6E4}">
                <adec:decorative xmlns:adec="http://schemas.microsoft.com/office/drawing/2017/decorative" val="1"/>
              </a:ext>
            </a:extLst>
          </p:cNvPr>
          <p:cNvSpPr/>
          <p:nvPr userDrawn="1"/>
        </p:nvSpPr>
        <p:spPr>
          <a:xfrm>
            <a:off x="-575" y="6309358"/>
            <a:ext cx="2426216" cy="548642"/>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Freeform 10">
            <a:extLst>
              <a:ext uri="{FF2B5EF4-FFF2-40B4-BE49-F238E27FC236}">
                <a16:creationId xmlns:a16="http://schemas.microsoft.com/office/drawing/2014/main" id="{51C6B34C-C370-8252-62D0-6F16022CD408}"/>
              </a:ext>
              <a:ext uri="{C183D7F6-B498-43B3-948B-1728B52AA6E4}">
                <adec:decorative xmlns:adec="http://schemas.microsoft.com/office/drawing/2017/decorative" val="1"/>
              </a:ext>
            </a:extLst>
          </p:cNvPr>
          <p:cNvSpPr/>
          <p:nvPr userDrawn="1"/>
        </p:nvSpPr>
        <p:spPr>
          <a:xfrm rot="5400000">
            <a:off x="-713064" y="2730369"/>
            <a:ext cx="1947336" cy="521208"/>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10">
            <a:extLst>
              <a:ext uri="{FF2B5EF4-FFF2-40B4-BE49-F238E27FC236}">
                <a16:creationId xmlns:a16="http://schemas.microsoft.com/office/drawing/2014/main" id="{DD46D46B-5E31-55A0-FC35-87A4FB3A17E5}"/>
              </a:ext>
              <a:ext uri="{C183D7F6-B498-43B3-948B-1728B52AA6E4}">
                <adec:decorative xmlns:adec="http://schemas.microsoft.com/office/drawing/2017/decorative" val="1"/>
              </a:ext>
            </a:extLst>
          </p:cNvPr>
          <p:cNvSpPr/>
          <p:nvPr userDrawn="1"/>
        </p:nvSpPr>
        <p:spPr>
          <a:xfrm rot="5400000">
            <a:off x="7062788" y="1728788"/>
            <a:ext cx="6858000" cy="3400424"/>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7" name="Date Placeholder 16">
            <a:extLst>
              <a:ext uri="{FF2B5EF4-FFF2-40B4-BE49-F238E27FC236}">
                <a16:creationId xmlns:a16="http://schemas.microsoft.com/office/drawing/2014/main" id="{98F28BAF-E9F6-4963-C7E4-899269566813}"/>
              </a:ext>
            </a:extLst>
          </p:cNvPr>
          <p:cNvSpPr>
            <a:spLocks noGrp="1"/>
          </p:cNvSpPr>
          <p:nvPr>
            <p:ph type="dt" sz="half" idx="14"/>
          </p:nvPr>
        </p:nvSpPr>
        <p:spPr/>
        <p:txBody>
          <a:bodyPr/>
          <a:lstStyle/>
          <a:p>
            <a:r>
              <a:rPr lang="en-US" altLang="zh-CN"/>
              <a:t>04/26/2025</a:t>
            </a:r>
          </a:p>
        </p:txBody>
      </p:sp>
      <p:sp>
        <p:nvSpPr>
          <p:cNvPr id="18" name="Footer Placeholder 17">
            <a:extLst>
              <a:ext uri="{FF2B5EF4-FFF2-40B4-BE49-F238E27FC236}">
                <a16:creationId xmlns:a16="http://schemas.microsoft.com/office/drawing/2014/main" id="{E22060AA-B148-12C6-E41B-250BD1D30C77}"/>
              </a:ext>
            </a:extLst>
          </p:cNvPr>
          <p:cNvSpPr>
            <a:spLocks noGrp="1"/>
          </p:cNvSpPr>
          <p:nvPr>
            <p:ph type="ftr" sz="quarter" idx="15"/>
          </p:nvPr>
        </p:nvSpPr>
        <p:spPr/>
        <p:txBody>
          <a:bodyPr/>
          <a:lstStyle/>
          <a:p>
            <a:r>
              <a:rPr lang="en-US" altLang="zh-CN"/>
              <a:t>Sample Footer Text</a:t>
            </a:r>
          </a:p>
        </p:txBody>
      </p:sp>
      <p:sp>
        <p:nvSpPr>
          <p:cNvPr id="19" name="Slide Number Placeholder 18">
            <a:extLst>
              <a:ext uri="{FF2B5EF4-FFF2-40B4-BE49-F238E27FC236}">
                <a16:creationId xmlns:a16="http://schemas.microsoft.com/office/drawing/2014/main" id="{C8551D27-1EFF-B9D0-5995-4DD0450BB7DC}"/>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6124442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7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44000" y="831919"/>
            <a:ext cx="10504000" cy="1554480"/>
          </a:xfrm>
        </p:spPr>
        <p:txBody>
          <a:bodyPr lIns="0" tIns="0" rIns="0" bIns="0" anchor="b">
            <a:noAutofit/>
          </a:bodyPr>
          <a:lstStyle>
            <a:lvl1pPr>
              <a:defRPr sz="3600" b="0" baseline="0"/>
            </a:lvl1pPr>
          </a:lstStyle>
          <a:p>
            <a:r>
              <a:rPr lang="en-US"/>
              <a:t>Click to edit Master title style</a:t>
            </a:r>
          </a:p>
        </p:txBody>
      </p:sp>
      <p:sp>
        <p:nvSpPr>
          <p:cNvPr id="40" name="Text Placeholder 39">
            <a:extLst>
              <a:ext uri="{FF2B5EF4-FFF2-40B4-BE49-F238E27FC236}">
                <a16:creationId xmlns:a16="http://schemas.microsoft.com/office/drawing/2014/main" id="{16A84503-533D-0FB4-1FFF-F99D94985FC8}"/>
              </a:ext>
            </a:extLst>
          </p:cNvPr>
          <p:cNvSpPr>
            <a:spLocks noGrp="1"/>
          </p:cNvSpPr>
          <p:nvPr>
            <p:ph type="body" sz="quarter" idx="27"/>
          </p:nvPr>
        </p:nvSpPr>
        <p:spPr>
          <a:xfrm>
            <a:off x="1281113" y="2814135"/>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2" name="Text Placeholder 39">
            <a:extLst>
              <a:ext uri="{FF2B5EF4-FFF2-40B4-BE49-F238E27FC236}">
                <a16:creationId xmlns:a16="http://schemas.microsoft.com/office/drawing/2014/main" id="{E7AEEA39-69B3-E8AB-1B52-DEAF566D4571}"/>
              </a:ext>
            </a:extLst>
          </p:cNvPr>
          <p:cNvSpPr>
            <a:spLocks noGrp="1"/>
          </p:cNvSpPr>
          <p:nvPr>
            <p:ph type="body" sz="quarter" idx="29"/>
          </p:nvPr>
        </p:nvSpPr>
        <p:spPr>
          <a:xfrm>
            <a:off x="1281113" y="3639663"/>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3" name="Text Placeholder 39">
            <a:extLst>
              <a:ext uri="{FF2B5EF4-FFF2-40B4-BE49-F238E27FC236}">
                <a16:creationId xmlns:a16="http://schemas.microsoft.com/office/drawing/2014/main" id="{5462FFAA-616F-1112-8D93-D1429CE2769E}"/>
              </a:ext>
            </a:extLst>
          </p:cNvPr>
          <p:cNvSpPr>
            <a:spLocks noGrp="1"/>
          </p:cNvSpPr>
          <p:nvPr>
            <p:ph type="body" sz="quarter" idx="30"/>
          </p:nvPr>
        </p:nvSpPr>
        <p:spPr>
          <a:xfrm>
            <a:off x="1281113" y="4435367"/>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4" name="Text Placeholder 39">
            <a:extLst>
              <a:ext uri="{FF2B5EF4-FFF2-40B4-BE49-F238E27FC236}">
                <a16:creationId xmlns:a16="http://schemas.microsoft.com/office/drawing/2014/main" id="{F971441E-A861-BBA6-17CE-7CECD0DDCA6F}"/>
              </a:ext>
            </a:extLst>
          </p:cNvPr>
          <p:cNvSpPr>
            <a:spLocks noGrp="1"/>
          </p:cNvSpPr>
          <p:nvPr>
            <p:ph type="body" sz="quarter" idx="31"/>
          </p:nvPr>
        </p:nvSpPr>
        <p:spPr>
          <a:xfrm>
            <a:off x="1281113" y="5256629"/>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1" name="Text Placeholder 39">
            <a:extLst>
              <a:ext uri="{FF2B5EF4-FFF2-40B4-BE49-F238E27FC236}">
                <a16:creationId xmlns:a16="http://schemas.microsoft.com/office/drawing/2014/main" id="{8B493041-6741-D46B-F909-CD7C00DEAE60}"/>
              </a:ext>
            </a:extLst>
          </p:cNvPr>
          <p:cNvSpPr>
            <a:spLocks noGrp="1"/>
          </p:cNvSpPr>
          <p:nvPr>
            <p:ph type="body" sz="quarter" idx="28"/>
          </p:nvPr>
        </p:nvSpPr>
        <p:spPr>
          <a:xfrm>
            <a:off x="6913666" y="2814135"/>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5" name="Text Placeholder 39">
            <a:extLst>
              <a:ext uri="{FF2B5EF4-FFF2-40B4-BE49-F238E27FC236}">
                <a16:creationId xmlns:a16="http://schemas.microsoft.com/office/drawing/2014/main" id="{0970355D-37C5-6F1A-64BF-E4B95748BBF5}"/>
              </a:ext>
            </a:extLst>
          </p:cNvPr>
          <p:cNvSpPr>
            <a:spLocks noGrp="1"/>
          </p:cNvSpPr>
          <p:nvPr>
            <p:ph type="body" sz="quarter" idx="32"/>
          </p:nvPr>
        </p:nvSpPr>
        <p:spPr>
          <a:xfrm>
            <a:off x="6913666" y="3639663"/>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6" name="Text Placeholder 39">
            <a:extLst>
              <a:ext uri="{FF2B5EF4-FFF2-40B4-BE49-F238E27FC236}">
                <a16:creationId xmlns:a16="http://schemas.microsoft.com/office/drawing/2014/main" id="{BEFE0484-B67E-9C46-955E-345C74277C5E}"/>
              </a:ext>
            </a:extLst>
          </p:cNvPr>
          <p:cNvSpPr>
            <a:spLocks noGrp="1"/>
          </p:cNvSpPr>
          <p:nvPr>
            <p:ph type="body" sz="quarter" idx="33"/>
          </p:nvPr>
        </p:nvSpPr>
        <p:spPr>
          <a:xfrm>
            <a:off x="6913666" y="4435367"/>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0" name="Freeform 17">
            <a:extLst>
              <a:ext uri="{FF2B5EF4-FFF2-40B4-BE49-F238E27FC236}">
                <a16:creationId xmlns:a16="http://schemas.microsoft.com/office/drawing/2014/main" id="{C2017B91-2EEB-9FBA-8E16-2096C92E2D0C}"/>
              </a:ext>
              <a:ext uri="{C183D7F6-B498-43B3-948B-1728B52AA6E4}">
                <adec:decorative xmlns:adec="http://schemas.microsoft.com/office/drawing/2017/decorative" val="1"/>
              </a:ext>
            </a:extLst>
          </p:cNvPr>
          <p:cNvSpPr/>
          <p:nvPr userDrawn="1"/>
        </p:nvSpPr>
        <p:spPr>
          <a:xfrm flipV="1">
            <a:off x="8623300" y="6526800"/>
            <a:ext cx="3568700"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6" name="Freeform 17">
            <a:extLst>
              <a:ext uri="{FF2B5EF4-FFF2-40B4-BE49-F238E27FC236}">
                <a16:creationId xmlns:a16="http://schemas.microsoft.com/office/drawing/2014/main" id="{4287DD1D-8A12-5CFA-F182-60F767DC3DCA}"/>
              </a:ext>
              <a:ext uri="{C183D7F6-B498-43B3-948B-1728B52AA6E4}">
                <adec:decorative xmlns:adec="http://schemas.microsoft.com/office/drawing/2017/decorative" val="1"/>
              </a:ext>
            </a:extLst>
          </p:cNvPr>
          <p:cNvSpPr/>
          <p:nvPr userDrawn="1"/>
        </p:nvSpPr>
        <p:spPr>
          <a:xfrm>
            <a:off x="1" y="0"/>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8" name="Freeform 17">
            <a:extLst>
              <a:ext uri="{FF2B5EF4-FFF2-40B4-BE49-F238E27FC236}">
                <a16:creationId xmlns:a16="http://schemas.microsoft.com/office/drawing/2014/main" id="{411429CA-5A33-DA3D-D3DB-C42D85B101E5}"/>
              </a:ext>
              <a:ext uri="{C183D7F6-B498-43B3-948B-1728B52AA6E4}">
                <adec:decorative xmlns:adec="http://schemas.microsoft.com/office/drawing/2017/decorative" val="1"/>
              </a:ext>
            </a:extLst>
          </p:cNvPr>
          <p:cNvSpPr/>
          <p:nvPr userDrawn="1"/>
        </p:nvSpPr>
        <p:spPr>
          <a:xfrm flipV="1">
            <a:off x="0"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9" name="Isosceles Triangle 3">
            <a:extLst>
              <a:ext uri="{FF2B5EF4-FFF2-40B4-BE49-F238E27FC236}">
                <a16:creationId xmlns:a16="http://schemas.microsoft.com/office/drawing/2014/main" id="{2ABE2A89-7B53-F3AA-992C-F5FDFD47CDA2}"/>
              </a:ext>
              <a:ext uri="{C183D7F6-B498-43B3-948B-1728B52AA6E4}">
                <adec:decorative xmlns:adec="http://schemas.microsoft.com/office/drawing/2017/decorative" val="1"/>
              </a:ext>
            </a:extLst>
          </p:cNvPr>
          <p:cNvSpPr/>
          <p:nvPr userDrawn="1"/>
        </p:nvSpPr>
        <p:spPr>
          <a:xfrm rot="5400000" flipH="1">
            <a:off x="823702" y="3084150"/>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1" name="Isosceles Triangle 4">
            <a:extLst>
              <a:ext uri="{FF2B5EF4-FFF2-40B4-BE49-F238E27FC236}">
                <a16:creationId xmlns:a16="http://schemas.microsoft.com/office/drawing/2014/main" id="{DB265DE7-BDB8-455C-68D7-DD625535723F}"/>
              </a:ext>
              <a:ext uri="{C183D7F6-B498-43B3-948B-1728B52AA6E4}">
                <adec:decorative xmlns:adec="http://schemas.microsoft.com/office/drawing/2017/decorative" val="1"/>
              </a:ext>
            </a:extLst>
          </p:cNvPr>
          <p:cNvSpPr/>
          <p:nvPr userDrawn="1"/>
        </p:nvSpPr>
        <p:spPr>
          <a:xfrm rot="5400000" flipH="1">
            <a:off x="823702" y="3898663"/>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2" name="Isosceles Triangle 5">
            <a:extLst>
              <a:ext uri="{FF2B5EF4-FFF2-40B4-BE49-F238E27FC236}">
                <a16:creationId xmlns:a16="http://schemas.microsoft.com/office/drawing/2014/main" id="{CD5BD527-816C-E329-0634-ECEF4B25EFBF}"/>
              </a:ext>
              <a:ext uri="{C183D7F6-B498-43B3-948B-1728B52AA6E4}">
                <adec:decorative xmlns:adec="http://schemas.microsoft.com/office/drawing/2017/decorative" val="1"/>
              </a:ext>
            </a:extLst>
          </p:cNvPr>
          <p:cNvSpPr/>
          <p:nvPr userDrawn="1"/>
        </p:nvSpPr>
        <p:spPr>
          <a:xfrm rot="5400000" flipH="1">
            <a:off x="823702" y="4713176"/>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3" name="Isosceles Triangle 3">
            <a:extLst>
              <a:ext uri="{FF2B5EF4-FFF2-40B4-BE49-F238E27FC236}">
                <a16:creationId xmlns:a16="http://schemas.microsoft.com/office/drawing/2014/main" id="{3068113E-4A0A-6AB4-BD3C-E1CF8F28240F}"/>
              </a:ext>
              <a:ext uri="{C183D7F6-B498-43B3-948B-1728B52AA6E4}">
                <adec:decorative xmlns:adec="http://schemas.microsoft.com/office/drawing/2017/decorative" val="1"/>
              </a:ext>
            </a:extLst>
          </p:cNvPr>
          <p:cNvSpPr/>
          <p:nvPr userDrawn="1"/>
        </p:nvSpPr>
        <p:spPr>
          <a:xfrm rot="5400000" flipH="1">
            <a:off x="823702" y="5526970"/>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4" name="Isosceles Triangle 6">
            <a:extLst>
              <a:ext uri="{FF2B5EF4-FFF2-40B4-BE49-F238E27FC236}">
                <a16:creationId xmlns:a16="http://schemas.microsoft.com/office/drawing/2014/main" id="{1CD9FE95-F8A6-B6DC-2180-731FDE4996E8}"/>
              </a:ext>
              <a:ext uri="{C183D7F6-B498-43B3-948B-1728B52AA6E4}">
                <adec:decorative xmlns:adec="http://schemas.microsoft.com/office/drawing/2017/decorative" val="1"/>
              </a:ext>
            </a:extLst>
          </p:cNvPr>
          <p:cNvSpPr/>
          <p:nvPr userDrawn="1"/>
        </p:nvSpPr>
        <p:spPr>
          <a:xfrm rot="5400000" flipH="1">
            <a:off x="6456152" y="3084150"/>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zh-CN" altLang="en-US"/>
          </a:p>
        </p:txBody>
      </p:sp>
      <p:sp>
        <p:nvSpPr>
          <p:cNvPr id="15" name="Isosceles Triangle 7">
            <a:extLst>
              <a:ext uri="{FF2B5EF4-FFF2-40B4-BE49-F238E27FC236}">
                <a16:creationId xmlns:a16="http://schemas.microsoft.com/office/drawing/2014/main" id="{F7B347C0-3F8F-587A-5A99-49B8508015EE}"/>
              </a:ext>
              <a:ext uri="{C183D7F6-B498-43B3-948B-1728B52AA6E4}">
                <adec:decorative xmlns:adec="http://schemas.microsoft.com/office/drawing/2017/decorative" val="1"/>
              </a:ext>
            </a:extLst>
          </p:cNvPr>
          <p:cNvSpPr/>
          <p:nvPr userDrawn="1"/>
        </p:nvSpPr>
        <p:spPr>
          <a:xfrm rot="5400000" flipH="1">
            <a:off x="6456152" y="3898663"/>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zh-CN" altLang="en-US"/>
          </a:p>
        </p:txBody>
      </p:sp>
      <p:sp>
        <p:nvSpPr>
          <p:cNvPr id="16" name="Isosceles Triangle 8">
            <a:extLst>
              <a:ext uri="{FF2B5EF4-FFF2-40B4-BE49-F238E27FC236}">
                <a16:creationId xmlns:a16="http://schemas.microsoft.com/office/drawing/2014/main" id="{A37BF549-9163-2374-1589-671786ABE6F2}"/>
              </a:ext>
              <a:ext uri="{C183D7F6-B498-43B3-948B-1728B52AA6E4}">
                <adec:decorative xmlns:adec="http://schemas.microsoft.com/office/drawing/2017/decorative" val="1"/>
              </a:ext>
            </a:extLst>
          </p:cNvPr>
          <p:cNvSpPr/>
          <p:nvPr userDrawn="1"/>
        </p:nvSpPr>
        <p:spPr>
          <a:xfrm rot="5400000" flipH="1">
            <a:off x="6456152" y="4713176"/>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zh-CN" altLang="en-US"/>
          </a:p>
        </p:txBody>
      </p:sp>
      <p:sp>
        <p:nvSpPr>
          <p:cNvPr id="3" name="Date Placeholder 2">
            <a:extLst>
              <a:ext uri="{FF2B5EF4-FFF2-40B4-BE49-F238E27FC236}">
                <a16:creationId xmlns:a16="http://schemas.microsoft.com/office/drawing/2014/main" id="{CEBF8C89-724F-1AA2-DD4D-120028E9FCF0}"/>
              </a:ext>
            </a:extLst>
          </p:cNvPr>
          <p:cNvSpPr>
            <a:spLocks noGrp="1"/>
          </p:cNvSpPr>
          <p:nvPr>
            <p:ph type="dt" sz="half" idx="34"/>
          </p:nvPr>
        </p:nvSpPr>
        <p:spPr/>
        <p:txBody>
          <a:bodyPr/>
          <a:lstStyle/>
          <a:p>
            <a:r>
              <a:rPr lang="en-US" altLang="zh-CN"/>
              <a:t>04/26/2025</a:t>
            </a:r>
          </a:p>
        </p:txBody>
      </p:sp>
      <p:sp>
        <p:nvSpPr>
          <p:cNvPr id="4" name="Footer Placeholder 3">
            <a:extLst>
              <a:ext uri="{FF2B5EF4-FFF2-40B4-BE49-F238E27FC236}">
                <a16:creationId xmlns:a16="http://schemas.microsoft.com/office/drawing/2014/main" id="{A9103CE0-A0DB-C346-564E-677B30F25925}"/>
              </a:ext>
            </a:extLst>
          </p:cNvPr>
          <p:cNvSpPr>
            <a:spLocks noGrp="1"/>
          </p:cNvSpPr>
          <p:nvPr>
            <p:ph type="ftr" sz="quarter" idx="35"/>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68394BF1-FB89-1D4C-1F84-13E57A1418A0}"/>
              </a:ext>
            </a:extLst>
          </p:cNvPr>
          <p:cNvSpPr>
            <a:spLocks noGrp="1"/>
          </p:cNvSpPr>
          <p:nvPr>
            <p:ph type="sldNum" sz="half" idx="3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57415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44000" y="831919"/>
            <a:ext cx="10504000" cy="1554480"/>
          </a:xfrm>
        </p:spPr>
        <p:txBody>
          <a:bodyPr lIns="0" tIns="0" rIns="0" bIns="0" anchor="b">
            <a:noAutofit/>
          </a:bodyPr>
          <a:lstStyle>
            <a:lvl1pPr>
              <a:defRPr sz="3600" b="0" baseline="0"/>
            </a:lvl1pPr>
          </a:lstStyle>
          <a:p>
            <a:r>
              <a:rPr lang="en-US"/>
              <a:t>Click to edit Master title style</a:t>
            </a:r>
          </a:p>
        </p:txBody>
      </p:sp>
      <p:sp>
        <p:nvSpPr>
          <p:cNvPr id="17" name="Content Placeholder 16">
            <a:extLst>
              <a:ext uri="{FF2B5EF4-FFF2-40B4-BE49-F238E27FC236}">
                <a16:creationId xmlns:a16="http://schemas.microsoft.com/office/drawing/2014/main" id="{6F9358B1-1779-1D7A-CAE5-80DDD0129030}"/>
              </a:ext>
            </a:extLst>
          </p:cNvPr>
          <p:cNvSpPr>
            <a:spLocks noGrp="1"/>
          </p:cNvSpPr>
          <p:nvPr>
            <p:ph sz="quarter" idx="37"/>
          </p:nvPr>
        </p:nvSpPr>
        <p:spPr>
          <a:xfrm>
            <a:off x="844000" y="2576946"/>
            <a:ext cx="10504000" cy="3380509"/>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17">
            <a:extLst>
              <a:ext uri="{FF2B5EF4-FFF2-40B4-BE49-F238E27FC236}">
                <a16:creationId xmlns:a16="http://schemas.microsoft.com/office/drawing/2014/main" id="{C2017B91-2EEB-9FBA-8E16-2096C92E2D0C}"/>
              </a:ext>
              <a:ext uri="{C183D7F6-B498-43B3-948B-1728B52AA6E4}">
                <adec:decorative xmlns:adec="http://schemas.microsoft.com/office/drawing/2017/decorative" val="1"/>
              </a:ext>
            </a:extLst>
          </p:cNvPr>
          <p:cNvSpPr/>
          <p:nvPr userDrawn="1"/>
        </p:nvSpPr>
        <p:spPr>
          <a:xfrm flipV="1">
            <a:off x="8623300" y="6526800"/>
            <a:ext cx="3568700"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6" name="Freeform 17">
            <a:extLst>
              <a:ext uri="{FF2B5EF4-FFF2-40B4-BE49-F238E27FC236}">
                <a16:creationId xmlns:a16="http://schemas.microsoft.com/office/drawing/2014/main" id="{4287DD1D-8A12-5CFA-F182-60F767DC3DCA}"/>
              </a:ext>
              <a:ext uri="{C183D7F6-B498-43B3-948B-1728B52AA6E4}">
                <adec:decorative xmlns:adec="http://schemas.microsoft.com/office/drawing/2017/decorative" val="1"/>
              </a:ext>
            </a:extLst>
          </p:cNvPr>
          <p:cNvSpPr/>
          <p:nvPr userDrawn="1"/>
        </p:nvSpPr>
        <p:spPr>
          <a:xfrm>
            <a:off x="1" y="0"/>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8" name="Freeform 17">
            <a:extLst>
              <a:ext uri="{FF2B5EF4-FFF2-40B4-BE49-F238E27FC236}">
                <a16:creationId xmlns:a16="http://schemas.microsoft.com/office/drawing/2014/main" id="{411429CA-5A33-DA3D-D3DB-C42D85B101E5}"/>
              </a:ext>
              <a:ext uri="{C183D7F6-B498-43B3-948B-1728B52AA6E4}">
                <adec:decorative xmlns:adec="http://schemas.microsoft.com/office/drawing/2017/decorative" val="1"/>
              </a:ext>
            </a:extLst>
          </p:cNvPr>
          <p:cNvSpPr/>
          <p:nvPr userDrawn="1"/>
        </p:nvSpPr>
        <p:spPr>
          <a:xfrm flipV="1">
            <a:off x="0"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3" name="Date Placeholder 2">
            <a:extLst>
              <a:ext uri="{FF2B5EF4-FFF2-40B4-BE49-F238E27FC236}">
                <a16:creationId xmlns:a16="http://schemas.microsoft.com/office/drawing/2014/main" id="{CEBF8C89-724F-1AA2-DD4D-120028E9FCF0}"/>
              </a:ext>
            </a:extLst>
          </p:cNvPr>
          <p:cNvSpPr>
            <a:spLocks noGrp="1"/>
          </p:cNvSpPr>
          <p:nvPr>
            <p:ph type="dt" sz="half" idx="34"/>
          </p:nvPr>
        </p:nvSpPr>
        <p:spPr/>
        <p:txBody>
          <a:bodyPr/>
          <a:lstStyle/>
          <a:p>
            <a:r>
              <a:rPr lang="en-US" altLang="zh-CN"/>
              <a:t>04/26/2025</a:t>
            </a:r>
          </a:p>
        </p:txBody>
      </p:sp>
      <p:sp>
        <p:nvSpPr>
          <p:cNvPr id="4" name="Footer Placeholder 3">
            <a:extLst>
              <a:ext uri="{FF2B5EF4-FFF2-40B4-BE49-F238E27FC236}">
                <a16:creationId xmlns:a16="http://schemas.microsoft.com/office/drawing/2014/main" id="{A9103CE0-A0DB-C346-564E-677B30F25925}"/>
              </a:ext>
            </a:extLst>
          </p:cNvPr>
          <p:cNvSpPr>
            <a:spLocks noGrp="1"/>
          </p:cNvSpPr>
          <p:nvPr>
            <p:ph type="ftr" sz="quarter" idx="35"/>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68394BF1-FB89-1D4C-1F84-13E57A1418A0}"/>
              </a:ext>
            </a:extLst>
          </p:cNvPr>
          <p:cNvSpPr>
            <a:spLocks noGrp="1"/>
          </p:cNvSpPr>
          <p:nvPr>
            <p:ph type="sldNum" sz="half" idx="3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022861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1927933"/>
            <a:ext cx="10504000" cy="1135871"/>
          </a:xfrm>
        </p:spPr>
        <p:txBody>
          <a:bodyPr lIns="0" tIns="0" rIns="0" bIns="0">
            <a:noAutofit/>
          </a:bodyPr>
          <a:lstStyle>
            <a:lvl1pPr algn="ctr">
              <a:defRPr sz="3600" b="0" baseline="0"/>
            </a:lvl1pPr>
          </a:lstStyle>
          <a:p>
            <a:r>
              <a:rPr lang="en-US"/>
              <a:t>Click to edit Master title style</a:t>
            </a:r>
          </a:p>
        </p:txBody>
      </p:sp>
      <p:sp>
        <p:nvSpPr>
          <p:cNvPr id="8" name="Content Placeholder 16">
            <a:extLst>
              <a:ext uri="{FF2B5EF4-FFF2-40B4-BE49-F238E27FC236}">
                <a16:creationId xmlns:a16="http://schemas.microsoft.com/office/drawing/2014/main" id="{D4F14BC3-176C-CDF0-C810-02FE93F4EAEA}"/>
              </a:ext>
            </a:extLst>
          </p:cNvPr>
          <p:cNvSpPr>
            <a:spLocks noGrp="1"/>
          </p:cNvSpPr>
          <p:nvPr>
            <p:ph sz="quarter" idx="37"/>
          </p:nvPr>
        </p:nvSpPr>
        <p:spPr>
          <a:xfrm>
            <a:off x="844000" y="3269675"/>
            <a:ext cx="10504000" cy="2225963"/>
          </a:xfrm>
        </p:spPr>
        <p:txBody>
          <a:bodyPr>
            <a:normAutofit/>
          </a:bodyPr>
          <a:lstStyle>
            <a:lvl1pPr marL="0" indent="0" algn="l">
              <a:buNone/>
              <a:defRPr sz="1400"/>
            </a:lvl1pPr>
            <a:lvl2pPr marL="457200" indent="0" algn="l">
              <a:buNone/>
              <a:defRPr sz="1200"/>
            </a:lvl2pPr>
            <a:lvl3pPr marL="914400" indent="0" algn="l">
              <a:buNone/>
              <a:defRPr sz="1100"/>
            </a:lvl3pPr>
            <a:lvl4pPr marL="1371600" indent="0" algn="l">
              <a:buNone/>
              <a:defRPr sz="1050"/>
            </a:lvl4pPr>
            <a:lvl5pPr marL="1828800" indent="0" algn="l">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6DEE9CD0-B455-1E74-A596-42C0F0DC9D68}"/>
              </a:ext>
              <a:ext uri="{C183D7F6-B498-43B3-948B-1728B52AA6E4}">
                <adec:decorative xmlns:adec="http://schemas.microsoft.com/office/drawing/2017/decorative" val="1"/>
              </a:ext>
            </a:extLst>
          </p:cNvPr>
          <p:cNvSpPr/>
          <p:nvPr userDrawn="1"/>
        </p:nvSpPr>
        <p:spPr>
          <a:xfrm>
            <a:off x="2" y="6526800"/>
            <a:ext cx="12191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a:p>
        </p:txBody>
      </p:sp>
      <p:sp>
        <p:nvSpPr>
          <p:cNvPr id="10" name="Freeform 17">
            <a:extLst>
              <a:ext uri="{FF2B5EF4-FFF2-40B4-BE49-F238E27FC236}">
                <a16:creationId xmlns:a16="http://schemas.microsoft.com/office/drawing/2014/main" id="{997C5841-2433-4CFD-F83F-66F81267789C}"/>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11" name="Freeform 17">
            <a:extLst>
              <a:ext uri="{FF2B5EF4-FFF2-40B4-BE49-F238E27FC236}">
                <a16:creationId xmlns:a16="http://schemas.microsoft.com/office/drawing/2014/main" id="{D005AF67-A3F8-DF0E-32A3-C7E02927F066}"/>
              </a:ext>
              <a:ext uri="{C183D7F6-B498-43B3-948B-1728B52AA6E4}">
                <adec:decorative xmlns:adec="http://schemas.microsoft.com/office/drawing/2017/decorative" val="1"/>
              </a:ext>
            </a:extLst>
          </p:cNvPr>
          <p:cNvSpPr/>
          <p:nvPr userDrawn="1"/>
        </p:nvSpPr>
        <p:spPr>
          <a:xfrm flipV="1">
            <a:off x="7768799"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4" name="Date Placeholder 3">
            <a:extLst>
              <a:ext uri="{FF2B5EF4-FFF2-40B4-BE49-F238E27FC236}">
                <a16:creationId xmlns:a16="http://schemas.microsoft.com/office/drawing/2014/main" id="{73677A5F-52D4-84EF-29A7-B01CA17B30EC}"/>
              </a:ext>
            </a:extLst>
          </p:cNvPr>
          <p:cNvSpPr>
            <a:spLocks noGrp="1"/>
          </p:cNvSpPr>
          <p:nvPr>
            <p:ph type="dt" sz="half" idx="10"/>
          </p:nvPr>
        </p:nvSpPr>
        <p:spPr/>
        <p:txBody>
          <a:bodyPr/>
          <a:lstStyle/>
          <a:p>
            <a:r>
              <a:rPr lang="en-US" altLang="zh-CN"/>
              <a:t>04/26/2025</a:t>
            </a:r>
          </a:p>
        </p:txBody>
      </p:sp>
      <p:sp>
        <p:nvSpPr>
          <p:cNvPr id="5" name="Footer Placeholder 4">
            <a:extLst>
              <a:ext uri="{FF2B5EF4-FFF2-40B4-BE49-F238E27FC236}">
                <a16:creationId xmlns:a16="http://schemas.microsoft.com/office/drawing/2014/main" id="{4E9FFE13-EE87-DB0E-8151-61B9909D1367}"/>
              </a:ext>
            </a:extLst>
          </p:cNvPr>
          <p:cNvSpPr>
            <a:spLocks noGrp="1"/>
          </p:cNvSpPr>
          <p:nvPr>
            <p:ph type="ftr" sz="quarter" idx="11"/>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2D4F95BB-898C-AAE1-9E7A-961BB037A01F}"/>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83116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item Lis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44" name="Picture Placeholder 43">
            <a:extLst>
              <a:ext uri="{FF2B5EF4-FFF2-40B4-BE49-F238E27FC236}">
                <a16:creationId xmlns:a16="http://schemas.microsoft.com/office/drawing/2014/main" id="{AE29EB26-1D80-20C5-521F-E816F9C96790}"/>
              </a:ext>
            </a:extLst>
          </p:cNvPr>
          <p:cNvSpPr>
            <a:spLocks noGrp="1"/>
          </p:cNvSpPr>
          <p:nvPr>
            <p:ph type="pic" sz="quarter" idx="39"/>
          </p:nvPr>
        </p:nvSpPr>
        <p:spPr>
          <a:xfrm>
            <a:off x="620968" y="2134688"/>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29" name="Text Placeholder 39">
            <a:extLst>
              <a:ext uri="{FF2B5EF4-FFF2-40B4-BE49-F238E27FC236}">
                <a16:creationId xmlns:a16="http://schemas.microsoft.com/office/drawing/2014/main" id="{0E9DDE4F-FFF8-270B-2AF8-4EC025D6150B}"/>
              </a:ext>
            </a:extLst>
          </p:cNvPr>
          <p:cNvSpPr>
            <a:spLocks noGrp="1"/>
          </p:cNvSpPr>
          <p:nvPr>
            <p:ph type="body" sz="quarter" idx="27"/>
          </p:nvPr>
        </p:nvSpPr>
        <p:spPr>
          <a:xfrm>
            <a:off x="2290761" y="2128094"/>
            <a:ext cx="3663194" cy="60732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0" name="Text Placeholder 39">
            <a:extLst>
              <a:ext uri="{FF2B5EF4-FFF2-40B4-BE49-F238E27FC236}">
                <a16:creationId xmlns:a16="http://schemas.microsoft.com/office/drawing/2014/main" id="{B7605656-D055-D758-29DD-8EEAE0DBF858}"/>
              </a:ext>
            </a:extLst>
          </p:cNvPr>
          <p:cNvSpPr>
            <a:spLocks noGrp="1"/>
          </p:cNvSpPr>
          <p:nvPr>
            <p:ph type="body" sz="quarter" idx="32"/>
          </p:nvPr>
        </p:nvSpPr>
        <p:spPr>
          <a:xfrm>
            <a:off x="2290762" y="2832099"/>
            <a:ext cx="3663194" cy="894123"/>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6" name="Picture Placeholder 45">
            <a:extLst>
              <a:ext uri="{FF2B5EF4-FFF2-40B4-BE49-F238E27FC236}">
                <a16:creationId xmlns:a16="http://schemas.microsoft.com/office/drawing/2014/main" id="{16A975E9-F3A8-3D0E-CA59-63ACCEAEB30A}"/>
              </a:ext>
            </a:extLst>
          </p:cNvPr>
          <p:cNvSpPr>
            <a:spLocks noGrp="1"/>
          </p:cNvSpPr>
          <p:nvPr>
            <p:ph type="pic" sz="quarter" idx="41"/>
          </p:nvPr>
        </p:nvSpPr>
        <p:spPr>
          <a:xfrm>
            <a:off x="620968" y="398172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31" name="Text Placeholder 39">
            <a:extLst>
              <a:ext uri="{FF2B5EF4-FFF2-40B4-BE49-F238E27FC236}">
                <a16:creationId xmlns:a16="http://schemas.microsoft.com/office/drawing/2014/main" id="{53901006-BB12-378A-0E11-21C57A45C822}"/>
              </a:ext>
            </a:extLst>
          </p:cNvPr>
          <p:cNvSpPr>
            <a:spLocks noGrp="1"/>
          </p:cNvSpPr>
          <p:nvPr>
            <p:ph type="body" sz="quarter" idx="33"/>
          </p:nvPr>
        </p:nvSpPr>
        <p:spPr>
          <a:xfrm>
            <a:off x="2290761" y="3830353"/>
            <a:ext cx="3663194" cy="60732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2" name="Text Placeholder 39">
            <a:extLst>
              <a:ext uri="{FF2B5EF4-FFF2-40B4-BE49-F238E27FC236}">
                <a16:creationId xmlns:a16="http://schemas.microsoft.com/office/drawing/2014/main" id="{59F329F9-BEC3-EA24-8A49-5C9160DC33D4}"/>
              </a:ext>
            </a:extLst>
          </p:cNvPr>
          <p:cNvSpPr>
            <a:spLocks noGrp="1"/>
          </p:cNvSpPr>
          <p:nvPr>
            <p:ph type="body" sz="quarter" idx="34"/>
          </p:nvPr>
        </p:nvSpPr>
        <p:spPr>
          <a:xfrm>
            <a:off x="2290762" y="4533817"/>
            <a:ext cx="3663194" cy="894123"/>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5" name="Picture Placeholder 44">
            <a:extLst>
              <a:ext uri="{FF2B5EF4-FFF2-40B4-BE49-F238E27FC236}">
                <a16:creationId xmlns:a16="http://schemas.microsoft.com/office/drawing/2014/main" id="{5B925B15-F568-36DC-22ED-211CB7AD63D7}"/>
              </a:ext>
            </a:extLst>
          </p:cNvPr>
          <p:cNvSpPr>
            <a:spLocks noGrp="1"/>
          </p:cNvSpPr>
          <p:nvPr>
            <p:ph type="pic" sz="quarter" idx="40"/>
          </p:nvPr>
        </p:nvSpPr>
        <p:spPr>
          <a:xfrm>
            <a:off x="6195673" y="2134688"/>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33" name="Text Placeholder 39">
            <a:extLst>
              <a:ext uri="{FF2B5EF4-FFF2-40B4-BE49-F238E27FC236}">
                <a16:creationId xmlns:a16="http://schemas.microsoft.com/office/drawing/2014/main" id="{E6FF9244-D21F-466A-AE16-1348C9E56C2D}"/>
              </a:ext>
            </a:extLst>
          </p:cNvPr>
          <p:cNvSpPr>
            <a:spLocks noGrp="1"/>
          </p:cNvSpPr>
          <p:nvPr>
            <p:ph type="body" sz="quarter" idx="35"/>
          </p:nvPr>
        </p:nvSpPr>
        <p:spPr>
          <a:xfrm>
            <a:off x="7872639" y="2128094"/>
            <a:ext cx="3663194" cy="60732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4" name="Text Placeholder 39">
            <a:extLst>
              <a:ext uri="{FF2B5EF4-FFF2-40B4-BE49-F238E27FC236}">
                <a16:creationId xmlns:a16="http://schemas.microsoft.com/office/drawing/2014/main" id="{51DFE450-9F68-CCC7-3C92-0EEC176481FA}"/>
              </a:ext>
            </a:extLst>
          </p:cNvPr>
          <p:cNvSpPr>
            <a:spLocks noGrp="1"/>
          </p:cNvSpPr>
          <p:nvPr>
            <p:ph type="body" sz="quarter" idx="36"/>
          </p:nvPr>
        </p:nvSpPr>
        <p:spPr>
          <a:xfrm>
            <a:off x="7872639" y="2832099"/>
            <a:ext cx="3663194" cy="894123"/>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7" name="Picture Placeholder 46">
            <a:extLst>
              <a:ext uri="{FF2B5EF4-FFF2-40B4-BE49-F238E27FC236}">
                <a16:creationId xmlns:a16="http://schemas.microsoft.com/office/drawing/2014/main" id="{DCBEA689-8F12-3902-D23F-87070631610F}"/>
              </a:ext>
            </a:extLst>
          </p:cNvPr>
          <p:cNvSpPr>
            <a:spLocks noGrp="1"/>
          </p:cNvSpPr>
          <p:nvPr>
            <p:ph type="pic" sz="quarter" idx="42"/>
          </p:nvPr>
        </p:nvSpPr>
        <p:spPr>
          <a:xfrm>
            <a:off x="6195673" y="398172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35" name="Text Placeholder 39">
            <a:extLst>
              <a:ext uri="{FF2B5EF4-FFF2-40B4-BE49-F238E27FC236}">
                <a16:creationId xmlns:a16="http://schemas.microsoft.com/office/drawing/2014/main" id="{C730C6EB-298D-AB23-9E13-FD3F3E5BD194}"/>
              </a:ext>
            </a:extLst>
          </p:cNvPr>
          <p:cNvSpPr>
            <a:spLocks noGrp="1"/>
          </p:cNvSpPr>
          <p:nvPr>
            <p:ph type="body" sz="quarter" idx="37"/>
          </p:nvPr>
        </p:nvSpPr>
        <p:spPr>
          <a:xfrm>
            <a:off x="7872639" y="3830353"/>
            <a:ext cx="3663194" cy="60732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6" name="Text Placeholder 39">
            <a:extLst>
              <a:ext uri="{FF2B5EF4-FFF2-40B4-BE49-F238E27FC236}">
                <a16:creationId xmlns:a16="http://schemas.microsoft.com/office/drawing/2014/main" id="{F0B296A3-8D64-798F-327D-A86480FF9B11}"/>
              </a:ext>
            </a:extLst>
          </p:cNvPr>
          <p:cNvSpPr>
            <a:spLocks noGrp="1"/>
          </p:cNvSpPr>
          <p:nvPr>
            <p:ph type="body" sz="quarter" idx="38"/>
          </p:nvPr>
        </p:nvSpPr>
        <p:spPr>
          <a:xfrm>
            <a:off x="7872639" y="4533817"/>
            <a:ext cx="3663194" cy="894123"/>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1" name="Freeform 10">
            <a:extLst>
              <a:ext uri="{FF2B5EF4-FFF2-40B4-BE49-F238E27FC236}">
                <a16:creationId xmlns:a16="http://schemas.microsoft.com/office/drawing/2014/main" id="{8028A1A0-2083-B54D-21DA-8A3C0A17BD2C}"/>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Freeform 10">
            <a:extLst>
              <a:ext uri="{FF2B5EF4-FFF2-40B4-BE49-F238E27FC236}">
                <a16:creationId xmlns:a16="http://schemas.microsoft.com/office/drawing/2014/main" id="{BE6104D1-FC74-C850-B56F-797E7DAD6704}"/>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Date Placeholder 6">
            <a:extLst>
              <a:ext uri="{FF2B5EF4-FFF2-40B4-BE49-F238E27FC236}">
                <a16:creationId xmlns:a16="http://schemas.microsoft.com/office/drawing/2014/main" id="{27E9208E-6287-EB50-1A42-5A2F6EAA68D5}"/>
              </a:ext>
            </a:extLst>
          </p:cNvPr>
          <p:cNvSpPr>
            <a:spLocks noGrp="1"/>
          </p:cNvSpPr>
          <p:nvPr>
            <p:ph type="dt" sz="half" idx="43"/>
          </p:nvPr>
        </p:nvSpPr>
        <p:spPr/>
        <p:txBody>
          <a:bodyPr/>
          <a:lstStyle/>
          <a:p>
            <a:r>
              <a:rPr lang="en-US" altLang="zh-CN"/>
              <a:t>04/26/2025</a:t>
            </a:r>
          </a:p>
        </p:txBody>
      </p:sp>
      <p:sp>
        <p:nvSpPr>
          <p:cNvPr id="8" name="Footer Placeholder 7">
            <a:extLst>
              <a:ext uri="{FF2B5EF4-FFF2-40B4-BE49-F238E27FC236}">
                <a16:creationId xmlns:a16="http://schemas.microsoft.com/office/drawing/2014/main" id="{4964913F-C760-8FE0-0D76-379AC2F0C8D4}"/>
              </a:ext>
            </a:extLst>
          </p:cNvPr>
          <p:cNvSpPr>
            <a:spLocks noGrp="1"/>
          </p:cNvSpPr>
          <p:nvPr>
            <p:ph type="ftr" sz="quarter" idx="44"/>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7418C8A2-ADD2-4C06-7ADC-C57099693486}"/>
              </a:ext>
            </a:extLst>
          </p:cNvPr>
          <p:cNvSpPr>
            <a:spLocks noGrp="1"/>
          </p:cNvSpPr>
          <p:nvPr>
            <p:ph type="sldNum" sz="half" idx="45"/>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74128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item Lis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3" name="Text Placeholder 39">
            <a:extLst>
              <a:ext uri="{FF2B5EF4-FFF2-40B4-BE49-F238E27FC236}">
                <a16:creationId xmlns:a16="http://schemas.microsoft.com/office/drawing/2014/main" id="{C0705400-8797-96C0-007D-F6D3A9A85C5D}"/>
              </a:ext>
            </a:extLst>
          </p:cNvPr>
          <p:cNvSpPr>
            <a:spLocks noGrp="1"/>
          </p:cNvSpPr>
          <p:nvPr>
            <p:ph type="body" sz="quarter" idx="39"/>
          </p:nvPr>
        </p:nvSpPr>
        <p:spPr>
          <a:xfrm>
            <a:off x="1738206" y="2065422"/>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4" name="Text Placeholder 39">
            <a:extLst>
              <a:ext uri="{FF2B5EF4-FFF2-40B4-BE49-F238E27FC236}">
                <a16:creationId xmlns:a16="http://schemas.microsoft.com/office/drawing/2014/main" id="{9531C913-70DD-3215-0F30-4EC72ADAFA18}"/>
              </a:ext>
            </a:extLst>
          </p:cNvPr>
          <p:cNvSpPr>
            <a:spLocks noGrp="1"/>
          </p:cNvSpPr>
          <p:nvPr>
            <p:ph type="body" sz="quarter" idx="32"/>
          </p:nvPr>
        </p:nvSpPr>
        <p:spPr>
          <a:xfrm>
            <a:off x="1738206" y="2705744"/>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2" name="Text Placeholder 39">
            <a:extLst>
              <a:ext uri="{FF2B5EF4-FFF2-40B4-BE49-F238E27FC236}">
                <a16:creationId xmlns:a16="http://schemas.microsoft.com/office/drawing/2014/main" id="{09D48B16-D0CB-3DE5-2524-73B26CFE58FC}"/>
              </a:ext>
            </a:extLst>
          </p:cNvPr>
          <p:cNvSpPr>
            <a:spLocks noGrp="1"/>
          </p:cNvSpPr>
          <p:nvPr>
            <p:ph type="body" sz="quarter" idx="30"/>
          </p:nvPr>
        </p:nvSpPr>
        <p:spPr>
          <a:xfrm>
            <a:off x="1738206" y="4088710"/>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5" name="Text Placeholder 39">
            <a:extLst>
              <a:ext uri="{FF2B5EF4-FFF2-40B4-BE49-F238E27FC236}">
                <a16:creationId xmlns:a16="http://schemas.microsoft.com/office/drawing/2014/main" id="{FAE2A8CB-2F17-4170-22CC-EDE7625EBC46}"/>
              </a:ext>
            </a:extLst>
          </p:cNvPr>
          <p:cNvSpPr>
            <a:spLocks noGrp="1"/>
          </p:cNvSpPr>
          <p:nvPr>
            <p:ph type="body" sz="quarter" idx="33"/>
          </p:nvPr>
        </p:nvSpPr>
        <p:spPr>
          <a:xfrm>
            <a:off x="1738206" y="4725213"/>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1" name="Text Placeholder 39">
            <a:extLst>
              <a:ext uri="{FF2B5EF4-FFF2-40B4-BE49-F238E27FC236}">
                <a16:creationId xmlns:a16="http://schemas.microsoft.com/office/drawing/2014/main" id="{6AC7076C-4899-3FD5-5BAF-D4FBDDBA1E57}"/>
              </a:ext>
            </a:extLst>
          </p:cNvPr>
          <p:cNvSpPr>
            <a:spLocks noGrp="1"/>
          </p:cNvSpPr>
          <p:nvPr>
            <p:ph type="body" sz="quarter" idx="29"/>
          </p:nvPr>
        </p:nvSpPr>
        <p:spPr>
          <a:xfrm>
            <a:off x="6511651" y="2065422"/>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6" name="Text Placeholder 39">
            <a:extLst>
              <a:ext uri="{FF2B5EF4-FFF2-40B4-BE49-F238E27FC236}">
                <a16:creationId xmlns:a16="http://schemas.microsoft.com/office/drawing/2014/main" id="{6E536C42-E1E8-7DD0-3D83-A2212A0E75EC}"/>
              </a:ext>
            </a:extLst>
          </p:cNvPr>
          <p:cNvSpPr>
            <a:spLocks noGrp="1"/>
          </p:cNvSpPr>
          <p:nvPr>
            <p:ph type="body" sz="quarter" idx="34"/>
          </p:nvPr>
        </p:nvSpPr>
        <p:spPr>
          <a:xfrm>
            <a:off x="6511651" y="2705744"/>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3" name="Text Placeholder 39">
            <a:extLst>
              <a:ext uri="{FF2B5EF4-FFF2-40B4-BE49-F238E27FC236}">
                <a16:creationId xmlns:a16="http://schemas.microsoft.com/office/drawing/2014/main" id="{27CF429B-C32F-6A7F-DEB3-3C9A12CD2B11}"/>
              </a:ext>
            </a:extLst>
          </p:cNvPr>
          <p:cNvSpPr>
            <a:spLocks noGrp="1"/>
          </p:cNvSpPr>
          <p:nvPr>
            <p:ph type="body" sz="quarter" idx="31"/>
          </p:nvPr>
        </p:nvSpPr>
        <p:spPr>
          <a:xfrm>
            <a:off x="6511651" y="4088710"/>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7" name="Text Placeholder 39">
            <a:extLst>
              <a:ext uri="{FF2B5EF4-FFF2-40B4-BE49-F238E27FC236}">
                <a16:creationId xmlns:a16="http://schemas.microsoft.com/office/drawing/2014/main" id="{56480702-AFBE-139B-E02B-E50B5F6B75CD}"/>
              </a:ext>
            </a:extLst>
          </p:cNvPr>
          <p:cNvSpPr>
            <a:spLocks noGrp="1"/>
          </p:cNvSpPr>
          <p:nvPr>
            <p:ph type="body" sz="quarter" idx="35"/>
          </p:nvPr>
        </p:nvSpPr>
        <p:spPr>
          <a:xfrm>
            <a:off x="6511651" y="4725213"/>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7" name="Freeform 10">
            <a:extLst>
              <a:ext uri="{FF2B5EF4-FFF2-40B4-BE49-F238E27FC236}">
                <a16:creationId xmlns:a16="http://schemas.microsoft.com/office/drawing/2014/main" id="{D4888504-5BF2-3499-7E28-49F0F0ECE7E1}"/>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Freeform 10">
            <a:extLst>
              <a:ext uri="{FF2B5EF4-FFF2-40B4-BE49-F238E27FC236}">
                <a16:creationId xmlns:a16="http://schemas.microsoft.com/office/drawing/2014/main" id="{283C4DB0-1484-674B-C4BF-ED0DEABCD890}"/>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64C1AF10-A183-01BB-6115-A12D3DDA7CB0}"/>
              </a:ext>
            </a:extLst>
          </p:cNvPr>
          <p:cNvSpPr>
            <a:spLocks noGrp="1"/>
          </p:cNvSpPr>
          <p:nvPr>
            <p:ph type="dt" sz="half" idx="36"/>
          </p:nvPr>
        </p:nvSpPr>
        <p:spPr/>
        <p:txBody>
          <a:bodyPr/>
          <a:lstStyle/>
          <a:p>
            <a:r>
              <a:rPr lang="en-US" altLang="zh-CN"/>
              <a:t>04/26/2025</a:t>
            </a:r>
          </a:p>
        </p:txBody>
      </p:sp>
      <p:sp>
        <p:nvSpPr>
          <p:cNvPr id="9" name="Footer Placeholder 8">
            <a:extLst>
              <a:ext uri="{FF2B5EF4-FFF2-40B4-BE49-F238E27FC236}">
                <a16:creationId xmlns:a16="http://schemas.microsoft.com/office/drawing/2014/main" id="{B55107F5-0C95-C95E-3DE4-4F082C58CB0A}"/>
              </a:ext>
            </a:extLst>
          </p:cNvPr>
          <p:cNvSpPr>
            <a:spLocks noGrp="1"/>
          </p:cNvSpPr>
          <p:nvPr>
            <p:ph type="ftr" sz="quarter" idx="37"/>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89E57D62-91BE-1391-42C8-DCAE0350D2ED}"/>
              </a:ext>
            </a:extLst>
          </p:cNvPr>
          <p:cNvSpPr>
            <a:spLocks noGrp="1"/>
          </p:cNvSpPr>
          <p:nvPr>
            <p:ph type="sldNum" sz="half" idx="38"/>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672492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4-item List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19" name="Text Placeholder 39">
            <a:extLst>
              <a:ext uri="{FF2B5EF4-FFF2-40B4-BE49-F238E27FC236}">
                <a16:creationId xmlns:a16="http://schemas.microsoft.com/office/drawing/2014/main" id="{319B232D-8F6E-1282-F2BE-AC9C8976C9DF}"/>
              </a:ext>
            </a:extLst>
          </p:cNvPr>
          <p:cNvSpPr>
            <a:spLocks noGrp="1"/>
          </p:cNvSpPr>
          <p:nvPr>
            <p:ph type="body" sz="quarter" idx="27"/>
          </p:nvPr>
        </p:nvSpPr>
        <p:spPr>
          <a:xfrm>
            <a:off x="1738206" y="2065422"/>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0" name="Text Placeholder 39">
            <a:extLst>
              <a:ext uri="{FF2B5EF4-FFF2-40B4-BE49-F238E27FC236}">
                <a16:creationId xmlns:a16="http://schemas.microsoft.com/office/drawing/2014/main" id="{7DB1CE43-E037-6401-247E-159B332FDA71}"/>
              </a:ext>
            </a:extLst>
          </p:cNvPr>
          <p:cNvSpPr>
            <a:spLocks noGrp="1"/>
          </p:cNvSpPr>
          <p:nvPr>
            <p:ph type="body" sz="quarter" idx="32"/>
          </p:nvPr>
        </p:nvSpPr>
        <p:spPr>
          <a:xfrm>
            <a:off x="1738206" y="2705744"/>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1" name="Text Placeholder 39">
            <a:extLst>
              <a:ext uri="{FF2B5EF4-FFF2-40B4-BE49-F238E27FC236}">
                <a16:creationId xmlns:a16="http://schemas.microsoft.com/office/drawing/2014/main" id="{A3416213-919E-24DE-C365-90D9085D51A9}"/>
              </a:ext>
            </a:extLst>
          </p:cNvPr>
          <p:cNvSpPr>
            <a:spLocks noGrp="1"/>
          </p:cNvSpPr>
          <p:nvPr>
            <p:ph type="body" sz="quarter" idx="30"/>
          </p:nvPr>
        </p:nvSpPr>
        <p:spPr>
          <a:xfrm>
            <a:off x="1738206" y="4088710"/>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2" name="Text Placeholder 39">
            <a:extLst>
              <a:ext uri="{FF2B5EF4-FFF2-40B4-BE49-F238E27FC236}">
                <a16:creationId xmlns:a16="http://schemas.microsoft.com/office/drawing/2014/main" id="{139F76CB-5B02-9D2E-B7BB-62399D7F80CE}"/>
              </a:ext>
            </a:extLst>
          </p:cNvPr>
          <p:cNvSpPr>
            <a:spLocks noGrp="1"/>
          </p:cNvSpPr>
          <p:nvPr>
            <p:ph type="body" sz="quarter" idx="33"/>
          </p:nvPr>
        </p:nvSpPr>
        <p:spPr>
          <a:xfrm>
            <a:off x="1738206" y="4725213"/>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3" name="Text Placeholder 39">
            <a:extLst>
              <a:ext uri="{FF2B5EF4-FFF2-40B4-BE49-F238E27FC236}">
                <a16:creationId xmlns:a16="http://schemas.microsoft.com/office/drawing/2014/main" id="{BFC9DB09-A4A3-9B58-9355-880BA59E439B}"/>
              </a:ext>
            </a:extLst>
          </p:cNvPr>
          <p:cNvSpPr>
            <a:spLocks noGrp="1"/>
          </p:cNvSpPr>
          <p:nvPr>
            <p:ph type="body" sz="quarter" idx="29"/>
          </p:nvPr>
        </p:nvSpPr>
        <p:spPr>
          <a:xfrm>
            <a:off x="6511651" y="2065422"/>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4" name="Text Placeholder 39">
            <a:extLst>
              <a:ext uri="{FF2B5EF4-FFF2-40B4-BE49-F238E27FC236}">
                <a16:creationId xmlns:a16="http://schemas.microsoft.com/office/drawing/2014/main" id="{DBC76A77-0ECD-CA22-8A1B-0ECF91250229}"/>
              </a:ext>
            </a:extLst>
          </p:cNvPr>
          <p:cNvSpPr>
            <a:spLocks noGrp="1"/>
          </p:cNvSpPr>
          <p:nvPr>
            <p:ph type="body" sz="quarter" idx="34"/>
          </p:nvPr>
        </p:nvSpPr>
        <p:spPr>
          <a:xfrm>
            <a:off x="6511651" y="2705744"/>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5" name="Text Placeholder 39">
            <a:extLst>
              <a:ext uri="{FF2B5EF4-FFF2-40B4-BE49-F238E27FC236}">
                <a16:creationId xmlns:a16="http://schemas.microsoft.com/office/drawing/2014/main" id="{F71E9DB5-D843-6B3D-3BAD-E7651125220D}"/>
              </a:ext>
            </a:extLst>
          </p:cNvPr>
          <p:cNvSpPr>
            <a:spLocks noGrp="1"/>
          </p:cNvSpPr>
          <p:nvPr>
            <p:ph type="body" sz="quarter" idx="31"/>
          </p:nvPr>
        </p:nvSpPr>
        <p:spPr>
          <a:xfrm>
            <a:off x="6511651" y="4088710"/>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6" name="Text Placeholder 39">
            <a:extLst>
              <a:ext uri="{FF2B5EF4-FFF2-40B4-BE49-F238E27FC236}">
                <a16:creationId xmlns:a16="http://schemas.microsoft.com/office/drawing/2014/main" id="{5C248BAC-71B5-BF85-E009-33F354AFB7D7}"/>
              </a:ext>
            </a:extLst>
          </p:cNvPr>
          <p:cNvSpPr>
            <a:spLocks noGrp="1"/>
          </p:cNvSpPr>
          <p:nvPr>
            <p:ph type="body" sz="quarter" idx="35"/>
          </p:nvPr>
        </p:nvSpPr>
        <p:spPr>
          <a:xfrm>
            <a:off x="6511651" y="4725213"/>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 name="Freeform 10">
            <a:extLst>
              <a:ext uri="{FF2B5EF4-FFF2-40B4-BE49-F238E27FC236}">
                <a16:creationId xmlns:a16="http://schemas.microsoft.com/office/drawing/2014/main" id="{22796B0F-CCA7-8447-3212-CDB33348DB93}"/>
              </a:ext>
              <a:ext uri="{C183D7F6-B498-43B3-948B-1728B52AA6E4}">
                <adec:decorative xmlns:adec="http://schemas.microsoft.com/office/drawing/2017/decorative" val="1"/>
              </a:ext>
            </a:extLst>
          </p:cNvPr>
          <p:cNvSpPr/>
          <p:nvPr userDrawn="1"/>
        </p:nvSpPr>
        <p:spPr>
          <a:xfrm>
            <a:off x="0" y="613410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Freeform 10">
            <a:extLst>
              <a:ext uri="{FF2B5EF4-FFF2-40B4-BE49-F238E27FC236}">
                <a16:creationId xmlns:a16="http://schemas.microsoft.com/office/drawing/2014/main" id="{8CB90B01-ED01-B0C9-CDE6-0C720EA5CE66}"/>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3B7B6323-AA62-9AB3-4E58-A7F096374EFE}"/>
              </a:ext>
            </a:extLst>
          </p:cNvPr>
          <p:cNvSpPr>
            <a:spLocks noGrp="1"/>
          </p:cNvSpPr>
          <p:nvPr>
            <p:ph type="dt" sz="half" idx="36"/>
          </p:nvPr>
        </p:nvSpPr>
        <p:spPr/>
        <p:txBody>
          <a:bodyPr/>
          <a:lstStyle/>
          <a:p>
            <a:r>
              <a:rPr lang="en-US" altLang="zh-CN"/>
              <a:t>04/26/2025</a:t>
            </a:r>
          </a:p>
        </p:txBody>
      </p:sp>
      <p:sp>
        <p:nvSpPr>
          <p:cNvPr id="9" name="Footer Placeholder 8">
            <a:extLst>
              <a:ext uri="{FF2B5EF4-FFF2-40B4-BE49-F238E27FC236}">
                <a16:creationId xmlns:a16="http://schemas.microsoft.com/office/drawing/2014/main" id="{F3EC33A8-AAF2-4445-4A95-1EC9F0A7C26C}"/>
              </a:ext>
            </a:extLst>
          </p:cNvPr>
          <p:cNvSpPr>
            <a:spLocks noGrp="1"/>
          </p:cNvSpPr>
          <p:nvPr>
            <p:ph type="ftr" sz="quarter" idx="37"/>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160A5821-03CF-FAB3-E0F8-31E7C6A711DC}"/>
              </a:ext>
            </a:extLst>
          </p:cNvPr>
          <p:cNvSpPr>
            <a:spLocks noGrp="1"/>
          </p:cNvSpPr>
          <p:nvPr>
            <p:ph type="sldNum" sz="half" idx="38"/>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571953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4-item List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l">
              <a:defRPr sz="3600" b="0" baseline="0"/>
            </a:lvl1pPr>
          </a:lstStyle>
          <a:p>
            <a:r>
              <a:rPr lang="en-US"/>
              <a:t>Click to edit Master title style</a:t>
            </a:r>
          </a:p>
        </p:txBody>
      </p:sp>
      <p:sp>
        <p:nvSpPr>
          <p:cNvPr id="35" name="Text Placeholder 39">
            <a:extLst>
              <a:ext uri="{FF2B5EF4-FFF2-40B4-BE49-F238E27FC236}">
                <a16:creationId xmlns:a16="http://schemas.microsoft.com/office/drawing/2014/main" id="{4D8384FB-9607-5904-4E6F-CCB737C494AA}"/>
              </a:ext>
            </a:extLst>
          </p:cNvPr>
          <p:cNvSpPr>
            <a:spLocks noGrp="1"/>
          </p:cNvSpPr>
          <p:nvPr>
            <p:ph type="body" sz="quarter" idx="27"/>
          </p:nvPr>
        </p:nvSpPr>
        <p:spPr>
          <a:xfrm>
            <a:off x="844001" y="2064569"/>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9" name="Text Placeholder 39">
            <a:extLst>
              <a:ext uri="{FF2B5EF4-FFF2-40B4-BE49-F238E27FC236}">
                <a16:creationId xmlns:a16="http://schemas.microsoft.com/office/drawing/2014/main" id="{2A7E139E-B9AB-0392-39EE-28A09E8444C2}"/>
              </a:ext>
            </a:extLst>
          </p:cNvPr>
          <p:cNvSpPr>
            <a:spLocks noGrp="1"/>
          </p:cNvSpPr>
          <p:nvPr>
            <p:ph type="body" sz="quarter" idx="32"/>
          </p:nvPr>
        </p:nvSpPr>
        <p:spPr>
          <a:xfrm>
            <a:off x="844001" y="2966508"/>
            <a:ext cx="3241113" cy="1110012"/>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6" name="Text Placeholder 39">
            <a:extLst>
              <a:ext uri="{FF2B5EF4-FFF2-40B4-BE49-F238E27FC236}">
                <a16:creationId xmlns:a16="http://schemas.microsoft.com/office/drawing/2014/main" id="{B0BDC9B8-24A7-44AD-8495-182E8B1655B0}"/>
              </a:ext>
            </a:extLst>
          </p:cNvPr>
          <p:cNvSpPr>
            <a:spLocks noGrp="1"/>
          </p:cNvSpPr>
          <p:nvPr>
            <p:ph type="body" sz="quarter" idx="28"/>
          </p:nvPr>
        </p:nvSpPr>
        <p:spPr>
          <a:xfrm>
            <a:off x="844000" y="4159453"/>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1" name="Text Placeholder 39">
            <a:extLst>
              <a:ext uri="{FF2B5EF4-FFF2-40B4-BE49-F238E27FC236}">
                <a16:creationId xmlns:a16="http://schemas.microsoft.com/office/drawing/2014/main" id="{DC206A83-4739-D487-A6BA-35D4426E6E0D}"/>
              </a:ext>
            </a:extLst>
          </p:cNvPr>
          <p:cNvSpPr>
            <a:spLocks noGrp="1"/>
          </p:cNvSpPr>
          <p:nvPr>
            <p:ph type="body" sz="quarter" idx="34"/>
          </p:nvPr>
        </p:nvSpPr>
        <p:spPr>
          <a:xfrm>
            <a:off x="844001" y="5061042"/>
            <a:ext cx="3241113" cy="1110012"/>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7" name="Text Placeholder 39">
            <a:extLst>
              <a:ext uri="{FF2B5EF4-FFF2-40B4-BE49-F238E27FC236}">
                <a16:creationId xmlns:a16="http://schemas.microsoft.com/office/drawing/2014/main" id="{66359170-FD79-CAFA-9916-E21A3A92BD5B}"/>
              </a:ext>
            </a:extLst>
          </p:cNvPr>
          <p:cNvSpPr>
            <a:spLocks noGrp="1"/>
          </p:cNvSpPr>
          <p:nvPr>
            <p:ph type="body" sz="quarter" idx="29"/>
          </p:nvPr>
        </p:nvSpPr>
        <p:spPr>
          <a:xfrm>
            <a:off x="4306882" y="2064569"/>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0" name="Text Placeholder 39">
            <a:extLst>
              <a:ext uri="{FF2B5EF4-FFF2-40B4-BE49-F238E27FC236}">
                <a16:creationId xmlns:a16="http://schemas.microsoft.com/office/drawing/2014/main" id="{5C1430FC-B6F3-9BC9-30B5-FAFD54616A17}"/>
              </a:ext>
            </a:extLst>
          </p:cNvPr>
          <p:cNvSpPr>
            <a:spLocks noGrp="1"/>
          </p:cNvSpPr>
          <p:nvPr>
            <p:ph type="body" sz="quarter" idx="33"/>
          </p:nvPr>
        </p:nvSpPr>
        <p:spPr>
          <a:xfrm>
            <a:off x="4306883" y="2966508"/>
            <a:ext cx="3241113" cy="1110012"/>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8" name="Text Placeholder 39">
            <a:extLst>
              <a:ext uri="{FF2B5EF4-FFF2-40B4-BE49-F238E27FC236}">
                <a16:creationId xmlns:a16="http://schemas.microsoft.com/office/drawing/2014/main" id="{4F44D502-6308-A795-D6C1-3DB60669026D}"/>
              </a:ext>
            </a:extLst>
          </p:cNvPr>
          <p:cNvSpPr>
            <a:spLocks noGrp="1"/>
          </p:cNvSpPr>
          <p:nvPr>
            <p:ph type="body" sz="quarter" idx="30"/>
          </p:nvPr>
        </p:nvSpPr>
        <p:spPr>
          <a:xfrm>
            <a:off x="4306882" y="4159453"/>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2" name="Text Placeholder 39">
            <a:extLst>
              <a:ext uri="{FF2B5EF4-FFF2-40B4-BE49-F238E27FC236}">
                <a16:creationId xmlns:a16="http://schemas.microsoft.com/office/drawing/2014/main" id="{D1910BB6-7EA9-DDE1-58D5-0201986AB1F5}"/>
              </a:ext>
            </a:extLst>
          </p:cNvPr>
          <p:cNvSpPr>
            <a:spLocks noGrp="1"/>
          </p:cNvSpPr>
          <p:nvPr>
            <p:ph type="body" sz="quarter" idx="35"/>
          </p:nvPr>
        </p:nvSpPr>
        <p:spPr>
          <a:xfrm>
            <a:off x="4306883" y="5061042"/>
            <a:ext cx="3241113" cy="1110012"/>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4" name="Picture Placeholder 33">
            <a:extLst>
              <a:ext uri="{FF2B5EF4-FFF2-40B4-BE49-F238E27FC236}">
                <a16:creationId xmlns:a16="http://schemas.microsoft.com/office/drawing/2014/main" id="{C4B8DBED-31AE-D37E-5455-E86F35901D57}"/>
              </a:ext>
            </a:extLst>
          </p:cNvPr>
          <p:cNvSpPr>
            <a:spLocks noGrp="1"/>
          </p:cNvSpPr>
          <p:nvPr>
            <p:ph type="pic" sz="quarter" idx="21"/>
          </p:nvPr>
        </p:nvSpPr>
        <p:spPr>
          <a:xfrm>
            <a:off x="8093484" y="2457906"/>
            <a:ext cx="3171870" cy="3713149"/>
          </a:xfrm>
          <a:custGeom>
            <a:avLst/>
            <a:gdLst>
              <a:gd name="connsiteX0" fmla="*/ 0 w 3171870"/>
              <a:gd name="connsiteY0" fmla="*/ 0 h 3713149"/>
              <a:gd name="connsiteX1" fmla="*/ 3171870 w 3171870"/>
              <a:gd name="connsiteY1" fmla="*/ 0 h 3713149"/>
              <a:gd name="connsiteX2" fmla="*/ 3171870 w 3171870"/>
              <a:gd name="connsiteY2" fmla="*/ 3713149 h 3713149"/>
              <a:gd name="connsiteX3" fmla="*/ 0 w 3171870"/>
              <a:gd name="connsiteY3" fmla="*/ 3713149 h 3713149"/>
            </a:gdLst>
            <a:ahLst/>
            <a:cxnLst>
              <a:cxn ang="0">
                <a:pos x="connsiteX0" y="connsiteY0"/>
              </a:cxn>
              <a:cxn ang="0">
                <a:pos x="connsiteX1" y="connsiteY1"/>
              </a:cxn>
              <a:cxn ang="0">
                <a:pos x="connsiteX2" y="connsiteY2"/>
              </a:cxn>
              <a:cxn ang="0">
                <a:pos x="connsiteX3" y="connsiteY3"/>
              </a:cxn>
            </a:cxnLst>
            <a:rect l="l" t="t" r="r" b="b"/>
            <a:pathLst>
              <a:path w="3171870" h="3713149">
                <a:moveTo>
                  <a:pt x="0" y="0"/>
                </a:moveTo>
                <a:lnTo>
                  <a:pt x="3171870" y="0"/>
                </a:lnTo>
                <a:lnTo>
                  <a:pt x="3171870" y="3713149"/>
                </a:lnTo>
                <a:lnTo>
                  <a:pt x="0" y="3713149"/>
                </a:lnTo>
                <a:close/>
              </a:path>
            </a:pathLst>
          </a:custGeom>
        </p:spPr>
        <p:txBody>
          <a:bodyPr wrap="square">
            <a:noAutofit/>
          </a:bodyPr>
          <a:lstStyle/>
          <a:p>
            <a:endParaRPr lang="en-US"/>
          </a:p>
        </p:txBody>
      </p:sp>
      <p:sp>
        <p:nvSpPr>
          <p:cNvPr id="12" name="Freeform 10">
            <a:extLst>
              <a:ext uri="{FF2B5EF4-FFF2-40B4-BE49-F238E27FC236}">
                <a16:creationId xmlns:a16="http://schemas.microsoft.com/office/drawing/2014/main" id="{D8EE05DE-F7F2-F99C-AAED-46EA83619DDA}"/>
              </a:ext>
              <a:ext uri="{C183D7F6-B498-43B3-948B-1728B52AA6E4}">
                <adec:decorative xmlns:adec="http://schemas.microsoft.com/office/drawing/2017/decorative" val="1"/>
              </a:ext>
            </a:extLst>
          </p:cNvPr>
          <p:cNvSpPr/>
          <p:nvPr userDrawn="1"/>
        </p:nvSpPr>
        <p:spPr>
          <a:xfrm>
            <a:off x="0" y="6173664"/>
            <a:ext cx="844000" cy="684336"/>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Shape 6">
            <a:extLst>
              <a:ext uri="{FF2B5EF4-FFF2-40B4-BE49-F238E27FC236}">
                <a16:creationId xmlns:a16="http://schemas.microsoft.com/office/drawing/2014/main" id="{233F2A5A-610C-B2F7-6100-A84ADD610D51}"/>
              </a:ext>
              <a:ext uri="{C183D7F6-B498-43B3-948B-1728B52AA6E4}">
                <adec:decorative xmlns:adec="http://schemas.microsoft.com/office/drawing/2017/decorative" val="1"/>
              </a:ext>
            </a:extLst>
          </p:cNvPr>
          <p:cNvSpPr/>
          <p:nvPr userDrawn="1"/>
        </p:nvSpPr>
        <p:spPr>
          <a:xfrm>
            <a:off x="2" y="0"/>
            <a:ext cx="12191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a:p>
        </p:txBody>
      </p:sp>
      <p:sp>
        <p:nvSpPr>
          <p:cNvPr id="11" name="Freeform 17">
            <a:extLst>
              <a:ext uri="{FF2B5EF4-FFF2-40B4-BE49-F238E27FC236}">
                <a16:creationId xmlns:a16="http://schemas.microsoft.com/office/drawing/2014/main" id="{E5334CDE-7D24-0D75-BE29-F8A0AD5ABCEB}"/>
              </a:ext>
              <a:ext uri="{C183D7F6-B498-43B3-948B-1728B52AA6E4}">
                <adec:decorative xmlns:adec="http://schemas.microsoft.com/office/drawing/2017/decorative" val="1"/>
              </a:ext>
            </a:extLst>
          </p:cNvPr>
          <p:cNvSpPr/>
          <p:nvPr userDrawn="1"/>
        </p:nvSpPr>
        <p:spPr>
          <a:xfrm flipV="1">
            <a:off x="0"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6" name="Date Placeholder 5">
            <a:extLst>
              <a:ext uri="{FF2B5EF4-FFF2-40B4-BE49-F238E27FC236}">
                <a16:creationId xmlns:a16="http://schemas.microsoft.com/office/drawing/2014/main" id="{283E748E-2A62-5A6A-8869-6121839191C1}"/>
              </a:ext>
            </a:extLst>
          </p:cNvPr>
          <p:cNvSpPr>
            <a:spLocks noGrp="1"/>
          </p:cNvSpPr>
          <p:nvPr>
            <p:ph type="dt" sz="half" idx="36"/>
          </p:nvPr>
        </p:nvSpPr>
        <p:spPr/>
        <p:txBody>
          <a:bodyPr/>
          <a:lstStyle/>
          <a:p>
            <a:r>
              <a:rPr lang="en-US" altLang="zh-CN"/>
              <a:t>04/26/2025</a:t>
            </a:r>
          </a:p>
        </p:txBody>
      </p:sp>
      <p:sp>
        <p:nvSpPr>
          <p:cNvPr id="8" name="Footer Placeholder 7">
            <a:extLst>
              <a:ext uri="{FF2B5EF4-FFF2-40B4-BE49-F238E27FC236}">
                <a16:creationId xmlns:a16="http://schemas.microsoft.com/office/drawing/2014/main" id="{E10CBC7B-4E6B-1FC2-2AE1-99E5AB5F3009}"/>
              </a:ext>
            </a:extLst>
          </p:cNvPr>
          <p:cNvSpPr>
            <a:spLocks noGrp="1"/>
          </p:cNvSpPr>
          <p:nvPr>
            <p:ph type="ftr" sz="quarter" idx="37"/>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A394B536-ABE4-6709-EBB8-2B1714895A77}"/>
              </a:ext>
            </a:extLst>
          </p:cNvPr>
          <p:cNvSpPr>
            <a:spLocks noGrp="1"/>
          </p:cNvSpPr>
          <p:nvPr>
            <p:ph type="sldNum" sz="half" idx="38"/>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102972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3-item List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23" name="Picture Placeholder 22">
            <a:extLst>
              <a:ext uri="{FF2B5EF4-FFF2-40B4-BE49-F238E27FC236}">
                <a16:creationId xmlns:a16="http://schemas.microsoft.com/office/drawing/2014/main" id="{7C46EA94-6AFD-72DE-4BC0-9B723FFBD8A2}"/>
              </a:ext>
            </a:extLst>
          </p:cNvPr>
          <p:cNvSpPr>
            <a:spLocks noGrp="1"/>
          </p:cNvSpPr>
          <p:nvPr>
            <p:ph type="pic" sz="quarter" idx="39"/>
          </p:nvPr>
        </p:nvSpPr>
        <p:spPr>
          <a:xfrm>
            <a:off x="1322334"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27" name="Text Placeholder 39">
            <a:extLst>
              <a:ext uri="{FF2B5EF4-FFF2-40B4-BE49-F238E27FC236}">
                <a16:creationId xmlns:a16="http://schemas.microsoft.com/office/drawing/2014/main" id="{A243729E-794B-F3FC-2EE5-6E811EB57583}"/>
              </a:ext>
            </a:extLst>
          </p:cNvPr>
          <p:cNvSpPr>
            <a:spLocks noGrp="1"/>
          </p:cNvSpPr>
          <p:nvPr>
            <p:ph type="body" sz="quarter" idx="27"/>
          </p:nvPr>
        </p:nvSpPr>
        <p:spPr>
          <a:xfrm>
            <a:off x="84931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8" name="Text Placeholder 39">
            <a:extLst>
              <a:ext uri="{FF2B5EF4-FFF2-40B4-BE49-F238E27FC236}">
                <a16:creationId xmlns:a16="http://schemas.microsoft.com/office/drawing/2014/main" id="{E79D7EF1-E60A-43E0-B921-D0AC0A0F2A6C}"/>
              </a:ext>
            </a:extLst>
          </p:cNvPr>
          <p:cNvSpPr>
            <a:spLocks noGrp="1"/>
          </p:cNvSpPr>
          <p:nvPr>
            <p:ph type="body" sz="quarter" idx="32"/>
          </p:nvPr>
        </p:nvSpPr>
        <p:spPr>
          <a:xfrm>
            <a:off x="844000" y="4772803"/>
            <a:ext cx="2386947" cy="1109791"/>
          </a:xfrm>
        </p:spPr>
        <p:txBody>
          <a:bodyPr lIns="0" tIns="0" rIns="0" bIns="0" anchor="t">
            <a:noAutofit/>
          </a:bodyPr>
          <a:lstStyle>
            <a:lvl1pPr marL="0" indent="0" algn="ctr">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4" name="Picture Placeholder 23">
            <a:extLst>
              <a:ext uri="{FF2B5EF4-FFF2-40B4-BE49-F238E27FC236}">
                <a16:creationId xmlns:a16="http://schemas.microsoft.com/office/drawing/2014/main" id="{83CF7262-358F-3843-FE94-E35896348E1E}"/>
              </a:ext>
            </a:extLst>
          </p:cNvPr>
          <p:cNvSpPr>
            <a:spLocks noGrp="1"/>
          </p:cNvSpPr>
          <p:nvPr>
            <p:ph type="pic" sz="quarter" idx="40"/>
          </p:nvPr>
        </p:nvSpPr>
        <p:spPr>
          <a:xfrm>
            <a:off x="4017396"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29" name="Text Placeholder 39">
            <a:extLst>
              <a:ext uri="{FF2B5EF4-FFF2-40B4-BE49-F238E27FC236}">
                <a16:creationId xmlns:a16="http://schemas.microsoft.com/office/drawing/2014/main" id="{6A6BDC5C-C94C-D669-C0A1-8046D94C9CEB}"/>
              </a:ext>
            </a:extLst>
          </p:cNvPr>
          <p:cNvSpPr>
            <a:spLocks noGrp="1"/>
          </p:cNvSpPr>
          <p:nvPr>
            <p:ph type="body" sz="quarter" idx="43"/>
          </p:nvPr>
        </p:nvSpPr>
        <p:spPr>
          <a:xfrm>
            <a:off x="3544373"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0" name="Text Placeholder 39">
            <a:extLst>
              <a:ext uri="{FF2B5EF4-FFF2-40B4-BE49-F238E27FC236}">
                <a16:creationId xmlns:a16="http://schemas.microsoft.com/office/drawing/2014/main" id="{EFBB2384-D5C2-76A5-54F8-D4975868185E}"/>
              </a:ext>
            </a:extLst>
          </p:cNvPr>
          <p:cNvSpPr>
            <a:spLocks noGrp="1"/>
          </p:cNvSpPr>
          <p:nvPr>
            <p:ph type="body" sz="quarter" idx="44"/>
          </p:nvPr>
        </p:nvSpPr>
        <p:spPr>
          <a:xfrm>
            <a:off x="3544373"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5" name="Picture Placeholder 24">
            <a:extLst>
              <a:ext uri="{FF2B5EF4-FFF2-40B4-BE49-F238E27FC236}">
                <a16:creationId xmlns:a16="http://schemas.microsoft.com/office/drawing/2014/main" id="{74F0AB46-B8F3-5FE8-7859-342D82B051DF}"/>
              </a:ext>
            </a:extLst>
          </p:cNvPr>
          <p:cNvSpPr>
            <a:spLocks noGrp="1"/>
          </p:cNvSpPr>
          <p:nvPr>
            <p:ph type="pic" sz="quarter" idx="41"/>
          </p:nvPr>
        </p:nvSpPr>
        <p:spPr>
          <a:xfrm>
            <a:off x="6723080"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31" name="Text Placeholder 39">
            <a:extLst>
              <a:ext uri="{FF2B5EF4-FFF2-40B4-BE49-F238E27FC236}">
                <a16:creationId xmlns:a16="http://schemas.microsoft.com/office/drawing/2014/main" id="{3FA7B3C5-2D24-52CE-FBFE-C6EAACA41E07}"/>
              </a:ext>
            </a:extLst>
          </p:cNvPr>
          <p:cNvSpPr>
            <a:spLocks noGrp="1"/>
          </p:cNvSpPr>
          <p:nvPr>
            <p:ph type="body" sz="quarter" idx="45"/>
          </p:nvPr>
        </p:nvSpPr>
        <p:spPr>
          <a:xfrm>
            <a:off x="6250057"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2" name="Text Placeholder 39">
            <a:extLst>
              <a:ext uri="{FF2B5EF4-FFF2-40B4-BE49-F238E27FC236}">
                <a16:creationId xmlns:a16="http://schemas.microsoft.com/office/drawing/2014/main" id="{F8BBF672-0284-927B-49F1-92414840843B}"/>
              </a:ext>
            </a:extLst>
          </p:cNvPr>
          <p:cNvSpPr>
            <a:spLocks noGrp="1"/>
          </p:cNvSpPr>
          <p:nvPr>
            <p:ph type="body" sz="quarter" idx="46"/>
          </p:nvPr>
        </p:nvSpPr>
        <p:spPr>
          <a:xfrm>
            <a:off x="6250057" y="4772803"/>
            <a:ext cx="2386947" cy="1109791"/>
          </a:xfrm>
        </p:spPr>
        <p:txBody>
          <a:bodyPr lIns="0" tIns="0" rIns="0" bIns="0" anchor="t">
            <a:noAutofit/>
          </a:bodyPr>
          <a:lstStyle>
            <a:lvl1pPr marL="0" indent="0" algn="ctr">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6" name="Picture Placeholder 25">
            <a:extLst>
              <a:ext uri="{FF2B5EF4-FFF2-40B4-BE49-F238E27FC236}">
                <a16:creationId xmlns:a16="http://schemas.microsoft.com/office/drawing/2014/main" id="{5E473B2D-D5FC-0231-ACED-3B5D76DC20EF}"/>
              </a:ext>
            </a:extLst>
          </p:cNvPr>
          <p:cNvSpPr>
            <a:spLocks noGrp="1"/>
          </p:cNvSpPr>
          <p:nvPr>
            <p:ph type="pic" sz="quarter" idx="42"/>
          </p:nvPr>
        </p:nvSpPr>
        <p:spPr>
          <a:xfrm>
            <a:off x="9428764"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35" name="Text Placeholder 39">
            <a:extLst>
              <a:ext uri="{FF2B5EF4-FFF2-40B4-BE49-F238E27FC236}">
                <a16:creationId xmlns:a16="http://schemas.microsoft.com/office/drawing/2014/main" id="{F177614F-87ED-3516-10DB-3039AA6BC776}"/>
              </a:ext>
            </a:extLst>
          </p:cNvPr>
          <p:cNvSpPr>
            <a:spLocks noGrp="1"/>
          </p:cNvSpPr>
          <p:nvPr>
            <p:ph type="body" sz="quarter" idx="48"/>
          </p:nvPr>
        </p:nvSpPr>
        <p:spPr>
          <a:xfrm>
            <a:off x="895574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4" name="Text Placeholder 39">
            <a:extLst>
              <a:ext uri="{FF2B5EF4-FFF2-40B4-BE49-F238E27FC236}">
                <a16:creationId xmlns:a16="http://schemas.microsoft.com/office/drawing/2014/main" id="{356691A8-4174-1932-EDAA-397B596ED22C}"/>
              </a:ext>
            </a:extLst>
          </p:cNvPr>
          <p:cNvSpPr>
            <a:spLocks noGrp="1"/>
          </p:cNvSpPr>
          <p:nvPr>
            <p:ph type="body" sz="quarter" idx="47"/>
          </p:nvPr>
        </p:nvSpPr>
        <p:spPr>
          <a:xfrm>
            <a:off x="8955741"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 name="Freeform 10">
            <a:extLst>
              <a:ext uri="{FF2B5EF4-FFF2-40B4-BE49-F238E27FC236}">
                <a16:creationId xmlns:a16="http://schemas.microsoft.com/office/drawing/2014/main" id="{CAC714B0-0DDB-95CC-7C6E-830ED5777ADD}"/>
              </a:ext>
              <a:ext uri="{C183D7F6-B498-43B3-948B-1728B52AA6E4}">
                <adec:decorative xmlns:adec="http://schemas.microsoft.com/office/drawing/2017/decorative" val="1"/>
              </a:ext>
            </a:extLst>
          </p:cNvPr>
          <p:cNvSpPr/>
          <p:nvPr userDrawn="1"/>
        </p:nvSpPr>
        <p:spPr>
          <a:xfrm>
            <a:off x="11292000" y="5958000"/>
            <a:ext cx="900000" cy="900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6D6EDCD4-6F29-8A2D-6FBA-DEC8CC671E15}"/>
              </a:ext>
              <a:ext uri="{C183D7F6-B498-43B3-948B-1728B52AA6E4}">
                <adec:decorative xmlns:adec="http://schemas.microsoft.com/office/drawing/2017/decorative" val="1"/>
              </a:ext>
            </a:extLst>
          </p:cNvPr>
          <p:cNvSpPr/>
          <p:nvPr userDrawn="1"/>
        </p:nvSpPr>
        <p:spPr>
          <a:xfrm>
            <a:off x="0" y="0"/>
            <a:ext cx="900000" cy="900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0C36B4D5-453F-A6E6-2385-5EAAF52C7FCC}"/>
              </a:ext>
            </a:extLst>
          </p:cNvPr>
          <p:cNvSpPr>
            <a:spLocks noGrp="1"/>
          </p:cNvSpPr>
          <p:nvPr>
            <p:ph type="dt" sz="half" idx="49"/>
          </p:nvPr>
        </p:nvSpPr>
        <p:spPr/>
        <p:txBody>
          <a:bodyPr/>
          <a:lstStyle/>
          <a:p>
            <a:r>
              <a:rPr lang="en-US" altLang="zh-CN"/>
              <a:t>04/26/2025</a:t>
            </a:r>
          </a:p>
        </p:txBody>
      </p:sp>
      <p:sp>
        <p:nvSpPr>
          <p:cNvPr id="9" name="Footer Placeholder 8">
            <a:extLst>
              <a:ext uri="{FF2B5EF4-FFF2-40B4-BE49-F238E27FC236}">
                <a16:creationId xmlns:a16="http://schemas.microsoft.com/office/drawing/2014/main" id="{6AF55EF6-623E-84A9-8176-644E1FF87D13}"/>
              </a:ext>
            </a:extLst>
          </p:cNvPr>
          <p:cNvSpPr>
            <a:spLocks noGrp="1"/>
          </p:cNvSpPr>
          <p:nvPr>
            <p:ph type="ftr" sz="quarter" idx="50"/>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7123EF00-8E89-3E0C-8654-5AFF3E936BA8}"/>
              </a:ext>
            </a:extLst>
          </p:cNvPr>
          <p:cNvSpPr>
            <a:spLocks noGrp="1"/>
          </p:cNvSpPr>
          <p:nvPr>
            <p:ph type="sldNum" sz="half" idx="51"/>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372204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3-item Lists, Phot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18" name="Text Placeholder 39">
            <a:extLst>
              <a:ext uri="{FF2B5EF4-FFF2-40B4-BE49-F238E27FC236}">
                <a16:creationId xmlns:a16="http://schemas.microsoft.com/office/drawing/2014/main" id="{F414D2FC-8DED-1ACF-508C-2A0A9787B323}"/>
              </a:ext>
            </a:extLst>
          </p:cNvPr>
          <p:cNvSpPr>
            <a:spLocks noGrp="1"/>
          </p:cNvSpPr>
          <p:nvPr>
            <p:ph type="body" sz="quarter" idx="27"/>
          </p:nvPr>
        </p:nvSpPr>
        <p:spPr>
          <a:xfrm>
            <a:off x="1405952" y="2154648"/>
            <a:ext cx="3838002" cy="59498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9" name="Text Placeholder 39">
            <a:extLst>
              <a:ext uri="{FF2B5EF4-FFF2-40B4-BE49-F238E27FC236}">
                <a16:creationId xmlns:a16="http://schemas.microsoft.com/office/drawing/2014/main" id="{DFE930CB-82E2-EBCE-A8BD-BDC03B8F12A1}"/>
              </a:ext>
            </a:extLst>
          </p:cNvPr>
          <p:cNvSpPr>
            <a:spLocks noGrp="1"/>
          </p:cNvSpPr>
          <p:nvPr>
            <p:ph type="body" sz="quarter" idx="32"/>
          </p:nvPr>
        </p:nvSpPr>
        <p:spPr>
          <a:xfrm>
            <a:off x="1405954" y="2874105"/>
            <a:ext cx="3838000" cy="1313002"/>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2" name="Text Placeholder 39">
            <a:extLst>
              <a:ext uri="{FF2B5EF4-FFF2-40B4-BE49-F238E27FC236}">
                <a16:creationId xmlns:a16="http://schemas.microsoft.com/office/drawing/2014/main" id="{45AEDC33-87C5-CE28-FB7A-01BDD70379F2}"/>
              </a:ext>
            </a:extLst>
          </p:cNvPr>
          <p:cNvSpPr>
            <a:spLocks noGrp="1"/>
          </p:cNvSpPr>
          <p:nvPr>
            <p:ph type="body" sz="quarter" idx="35"/>
          </p:nvPr>
        </p:nvSpPr>
        <p:spPr>
          <a:xfrm>
            <a:off x="1405954" y="4326807"/>
            <a:ext cx="3838002" cy="59498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3" name="Text Placeholder 39">
            <a:extLst>
              <a:ext uri="{FF2B5EF4-FFF2-40B4-BE49-F238E27FC236}">
                <a16:creationId xmlns:a16="http://schemas.microsoft.com/office/drawing/2014/main" id="{8F56F372-7735-E287-9377-D1E529646F59}"/>
              </a:ext>
            </a:extLst>
          </p:cNvPr>
          <p:cNvSpPr>
            <a:spLocks noGrp="1"/>
          </p:cNvSpPr>
          <p:nvPr>
            <p:ph type="body" sz="quarter" idx="36"/>
          </p:nvPr>
        </p:nvSpPr>
        <p:spPr>
          <a:xfrm>
            <a:off x="1405954" y="5046264"/>
            <a:ext cx="3838000" cy="131300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0" name="Text Placeholder 39">
            <a:extLst>
              <a:ext uri="{FF2B5EF4-FFF2-40B4-BE49-F238E27FC236}">
                <a16:creationId xmlns:a16="http://schemas.microsoft.com/office/drawing/2014/main" id="{ABFA4713-481D-49E5-E182-F16C38EAC778}"/>
              </a:ext>
            </a:extLst>
          </p:cNvPr>
          <p:cNvSpPr>
            <a:spLocks noGrp="1"/>
          </p:cNvSpPr>
          <p:nvPr>
            <p:ph type="body" sz="quarter" idx="33"/>
          </p:nvPr>
        </p:nvSpPr>
        <p:spPr>
          <a:xfrm>
            <a:off x="6855395" y="2154648"/>
            <a:ext cx="3838002" cy="59498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1" name="Text Placeholder 39">
            <a:extLst>
              <a:ext uri="{FF2B5EF4-FFF2-40B4-BE49-F238E27FC236}">
                <a16:creationId xmlns:a16="http://schemas.microsoft.com/office/drawing/2014/main" id="{99D20002-2810-EE61-409A-623B78526836}"/>
              </a:ext>
            </a:extLst>
          </p:cNvPr>
          <p:cNvSpPr>
            <a:spLocks noGrp="1"/>
          </p:cNvSpPr>
          <p:nvPr>
            <p:ph type="body" sz="quarter" idx="34"/>
          </p:nvPr>
        </p:nvSpPr>
        <p:spPr>
          <a:xfrm>
            <a:off x="6855395" y="2874105"/>
            <a:ext cx="3838000" cy="131300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7" name="Picture Placeholder 26">
            <a:extLst>
              <a:ext uri="{FF2B5EF4-FFF2-40B4-BE49-F238E27FC236}">
                <a16:creationId xmlns:a16="http://schemas.microsoft.com/office/drawing/2014/main" id="{9DD21710-02F7-733A-65EB-77E95DB1EAB6}"/>
              </a:ext>
            </a:extLst>
          </p:cNvPr>
          <p:cNvSpPr>
            <a:spLocks noGrp="1"/>
          </p:cNvSpPr>
          <p:nvPr>
            <p:ph type="pic" sz="quarter" idx="37"/>
          </p:nvPr>
        </p:nvSpPr>
        <p:spPr>
          <a:xfrm>
            <a:off x="6855393" y="4443647"/>
            <a:ext cx="3930649" cy="1778549"/>
          </a:xfrm>
          <a:custGeom>
            <a:avLst/>
            <a:gdLst>
              <a:gd name="connsiteX0" fmla="*/ 0 w 3930649"/>
              <a:gd name="connsiteY0" fmla="*/ 0 h 1778549"/>
              <a:gd name="connsiteX1" fmla="*/ 3930649 w 3930649"/>
              <a:gd name="connsiteY1" fmla="*/ 0 h 1778549"/>
              <a:gd name="connsiteX2" fmla="*/ 3930649 w 3930649"/>
              <a:gd name="connsiteY2" fmla="*/ 1778549 h 1778549"/>
              <a:gd name="connsiteX3" fmla="*/ 0 w 3930649"/>
              <a:gd name="connsiteY3" fmla="*/ 1778549 h 1778549"/>
            </a:gdLst>
            <a:ahLst/>
            <a:cxnLst>
              <a:cxn ang="0">
                <a:pos x="connsiteX0" y="connsiteY0"/>
              </a:cxn>
              <a:cxn ang="0">
                <a:pos x="connsiteX1" y="connsiteY1"/>
              </a:cxn>
              <a:cxn ang="0">
                <a:pos x="connsiteX2" y="connsiteY2"/>
              </a:cxn>
              <a:cxn ang="0">
                <a:pos x="connsiteX3" y="connsiteY3"/>
              </a:cxn>
            </a:cxnLst>
            <a:rect l="l" t="t" r="r" b="b"/>
            <a:pathLst>
              <a:path w="3930649" h="1778549">
                <a:moveTo>
                  <a:pt x="0" y="0"/>
                </a:moveTo>
                <a:lnTo>
                  <a:pt x="3930649" y="0"/>
                </a:lnTo>
                <a:lnTo>
                  <a:pt x="3930649" y="1778549"/>
                </a:lnTo>
                <a:lnTo>
                  <a:pt x="0" y="1778549"/>
                </a:lnTo>
                <a:close/>
              </a:path>
            </a:pathLst>
          </a:custGeom>
        </p:spPr>
        <p:txBody>
          <a:bodyPr wrap="square">
            <a:noAutofit/>
          </a:bodyPr>
          <a:lstStyle/>
          <a:p>
            <a:endParaRPr lang="en-US"/>
          </a:p>
        </p:txBody>
      </p:sp>
      <p:sp>
        <p:nvSpPr>
          <p:cNvPr id="3" name="Freeform 10">
            <a:extLst>
              <a:ext uri="{FF2B5EF4-FFF2-40B4-BE49-F238E27FC236}">
                <a16:creationId xmlns:a16="http://schemas.microsoft.com/office/drawing/2014/main" id="{6D6EDCD4-6F29-8A2D-6FBA-DEC8CC671E15}"/>
              </a:ext>
              <a:ext uri="{C183D7F6-B498-43B3-948B-1728B52AA6E4}">
                <adec:decorative xmlns:adec="http://schemas.microsoft.com/office/drawing/2017/decorative" val="1"/>
              </a:ext>
            </a:extLst>
          </p:cNvPr>
          <p:cNvSpPr/>
          <p:nvPr userDrawn="1"/>
        </p:nvSpPr>
        <p:spPr>
          <a:xfrm>
            <a:off x="0" y="5958000"/>
            <a:ext cx="900000" cy="900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Freeform 10">
            <a:extLst>
              <a:ext uri="{FF2B5EF4-FFF2-40B4-BE49-F238E27FC236}">
                <a16:creationId xmlns:a16="http://schemas.microsoft.com/office/drawing/2014/main" id="{CAC714B0-0DDB-95CC-7C6E-830ED5777ADD}"/>
              </a:ext>
              <a:ext uri="{C183D7F6-B498-43B3-948B-1728B52AA6E4}">
                <adec:decorative xmlns:adec="http://schemas.microsoft.com/office/drawing/2017/decorative" val="1"/>
              </a:ext>
            </a:extLst>
          </p:cNvPr>
          <p:cNvSpPr/>
          <p:nvPr userDrawn="1"/>
        </p:nvSpPr>
        <p:spPr>
          <a:xfrm>
            <a:off x="11292000" y="0"/>
            <a:ext cx="900000" cy="900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BF49EAC9-AC82-F9DD-E2C4-B40F4877BEE8}"/>
              </a:ext>
            </a:extLst>
          </p:cNvPr>
          <p:cNvSpPr>
            <a:spLocks noGrp="1"/>
          </p:cNvSpPr>
          <p:nvPr>
            <p:ph type="dt" sz="half" idx="38"/>
          </p:nvPr>
        </p:nvSpPr>
        <p:spPr/>
        <p:txBody>
          <a:bodyPr/>
          <a:lstStyle/>
          <a:p>
            <a:r>
              <a:rPr lang="en-US" altLang="zh-CN"/>
              <a:t>04/26/2025</a:t>
            </a:r>
          </a:p>
        </p:txBody>
      </p:sp>
      <p:sp>
        <p:nvSpPr>
          <p:cNvPr id="9" name="Footer Placeholder 8">
            <a:extLst>
              <a:ext uri="{FF2B5EF4-FFF2-40B4-BE49-F238E27FC236}">
                <a16:creationId xmlns:a16="http://schemas.microsoft.com/office/drawing/2014/main" id="{73E71126-375B-BBFF-8783-D41C61864E2B}"/>
              </a:ext>
            </a:extLst>
          </p:cNvPr>
          <p:cNvSpPr>
            <a:spLocks noGrp="1"/>
          </p:cNvSpPr>
          <p:nvPr>
            <p:ph type="ftr" sz="quarter" idx="39"/>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B31CDE54-93FD-1D9C-35AF-6DE8ED74719A}"/>
              </a:ext>
            </a:extLst>
          </p:cNvPr>
          <p:cNvSpPr>
            <a:spLocks noGrp="1"/>
          </p:cNvSpPr>
          <p:nvPr>
            <p:ph type="sldNum" sz="half" idx="40"/>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53111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4-item Lists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l">
              <a:defRPr sz="3600" b="0" baseline="0"/>
            </a:lvl1pPr>
          </a:lstStyle>
          <a:p>
            <a:r>
              <a:rPr lang="en-US"/>
              <a:t>Click to edit Master title style</a:t>
            </a:r>
          </a:p>
        </p:txBody>
      </p:sp>
      <p:sp>
        <p:nvSpPr>
          <p:cNvPr id="6" name="Text Placeholder 39">
            <a:extLst>
              <a:ext uri="{FF2B5EF4-FFF2-40B4-BE49-F238E27FC236}">
                <a16:creationId xmlns:a16="http://schemas.microsoft.com/office/drawing/2014/main" id="{0CDB7728-FEF6-A8C0-F28F-5A2A5044E626}"/>
              </a:ext>
            </a:extLst>
          </p:cNvPr>
          <p:cNvSpPr>
            <a:spLocks noGrp="1"/>
          </p:cNvSpPr>
          <p:nvPr>
            <p:ph type="body" sz="quarter" idx="27"/>
          </p:nvPr>
        </p:nvSpPr>
        <p:spPr>
          <a:xfrm>
            <a:off x="844001" y="2064569"/>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3" name="Text Placeholder 39">
            <a:extLst>
              <a:ext uri="{FF2B5EF4-FFF2-40B4-BE49-F238E27FC236}">
                <a16:creationId xmlns:a16="http://schemas.microsoft.com/office/drawing/2014/main" id="{49EE54AB-450B-722E-CF2E-43CD14D88051}"/>
              </a:ext>
            </a:extLst>
          </p:cNvPr>
          <p:cNvSpPr>
            <a:spLocks noGrp="1"/>
          </p:cNvSpPr>
          <p:nvPr>
            <p:ph type="body" sz="quarter" idx="32"/>
          </p:nvPr>
        </p:nvSpPr>
        <p:spPr>
          <a:xfrm>
            <a:off x="844001" y="2966508"/>
            <a:ext cx="3241113" cy="111001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4" name="Text Placeholder 39">
            <a:extLst>
              <a:ext uri="{FF2B5EF4-FFF2-40B4-BE49-F238E27FC236}">
                <a16:creationId xmlns:a16="http://schemas.microsoft.com/office/drawing/2014/main" id="{E63A3898-F5B7-2B81-0A78-86E32E879712}"/>
              </a:ext>
            </a:extLst>
          </p:cNvPr>
          <p:cNvSpPr>
            <a:spLocks noGrp="1"/>
          </p:cNvSpPr>
          <p:nvPr>
            <p:ph type="body" sz="quarter" idx="28"/>
          </p:nvPr>
        </p:nvSpPr>
        <p:spPr>
          <a:xfrm>
            <a:off x="844000" y="4159453"/>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5" name="Text Placeholder 39">
            <a:extLst>
              <a:ext uri="{FF2B5EF4-FFF2-40B4-BE49-F238E27FC236}">
                <a16:creationId xmlns:a16="http://schemas.microsoft.com/office/drawing/2014/main" id="{BD7576FA-6EF0-5AA4-B90A-63BF2165D966}"/>
              </a:ext>
            </a:extLst>
          </p:cNvPr>
          <p:cNvSpPr>
            <a:spLocks noGrp="1"/>
          </p:cNvSpPr>
          <p:nvPr>
            <p:ph type="body" sz="quarter" idx="34"/>
          </p:nvPr>
        </p:nvSpPr>
        <p:spPr>
          <a:xfrm>
            <a:off x="844001" y="5061042"/>
            <a:ext cx="3241113" cy="111001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6" name="Text Placeholder 39">
            <a:extLst>
              <a:ext uri="{FF2B5EF4-FFF2-40B4-BE49-F238E27FC236}">
                <a16:creationId xmlns:a16="http://schemas.microsoft.com/office/drawing/2014/main" id="{C323A180-A98F-AC1A-DCC2-E759F8459258}"/>
              </a:ext>
            </a:extLst>
          </p:cNvPr>
          <p:cNvSpPr>
            <a:spLocks noGrp="1"/>
          </p:cNvSpPr>
          <p:nvPr>
            <p:ph type="body" sz="quarter" idx="29"/>
          </p:nvPr>
        </p:nvSpPr>
        <p:spPr>
          <a:xfrm>
            <a:off x="4306882" y="2064569"/>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7" name="Text Placeholder 39">
            <a:extLst>
              <a:ext uri="{FF2B5EF4-FFF2-40B4-BE49-F238E27FC236}">
                <a16:creationId xmlns:a16="http://schemas.microsoft.com/office/drawing/2014/main" id="{2E36B47F-54DF-FD45-C142-8BDBF1EA313E}"/>
              </a:ext>
            </a:extLst>
          </p:cNvPr>
          <p:cNvSpPr>
            <a:spLocks noGrp="1"/>
          </p:cNvSpPr>
          <p:nvPr>
            <p:ph type="body" sz="quarter" idx="33"/>
          </p:nvPr>
        </p:nvSpPr>
        <p:spPr>
          <a:xfrm>
            <a:off x="4306883" y="2966508"/>
            <a:ext cx="3241113" cy="111001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8" name="Text Placeholder 39">
            <a:extLst>
              <a:ext uri="{FF2B5EF4-FFF2-40B4-BE49-F238E27FC236}">
                <a16:creationId xmlns:a16="http://schemas.microsoft.com/office/drawing/2014/main" id="{A0B55E9E-7E9A-93B7-43B9-7B34C2532CB3}"/>
              </a:ext>
            </a:extLst>
          </p:cNvPr>
          <p:cNvSpPr>
            <a:spLocks noGrp="1"/>
          </p:cNvSpPr>
          <p:nvPr>
            <p:ph type="body" sz="quarter" idx="30"/>
          </p:nvPr>
        </p:nvSpPr>
        <p:spPr>
          <a:xfrm>
            <a:off x="4306882" y="4159453"/>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9" name="Text Placeholder 39">
            <a:extLst>
              <a:ext uri="{FF2B5EF4-FFF2-40B4-BE49-F238E27FC236}">
                <a16:creationId xmlns:a16="http://schemas.microsoft.com/office/drawing/2014/main" id="{8E7E6D19-929F-FDF7-959E-32298D8173AA}"/>
              </a:ext>
            </a:extLst>
          </p:cNvPr>
          <p:cNvSpPr>
            <a:spLocks noGrp="1"/>
          </p:cNvSpPr>
          <p:nvPr>
            <p:ph type="body" sz="quarter" idx="35"/>
          </p:nvPr>
        </p:nvSpPr>
        <p:spPr>
          <a:xfrm>
            <a:off x="4306883" y="5061042"/>
            <a:ext cx="3241113" cy="111001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0" name="Picture Placeholder 19">
            <a:extLst>
              <a:ext uri="{FF2B5EF4-FFF2-40B4-BE49-F238E27FC236}">
                <a16:creationId xmlns:a16="http://schemas.microsoft.com/office/drawing/2014/main" id="{CFBF3E1B-B374-E67A-B307-E7808463B102}"/>
              </a:ext>
            </a:extLst>
          </p:cNvPr>
          <p:cNvSpPr>
            <a:spLocks noGrp="1"/>
          </p:cNvSpPr>
          <p:nvPr>
            <p:ph type="pic" sz="quarter" idx="21"/>
          </p:nvPr>
        </p:nvSpPr>
        <p:spPr>
          <a:xfrm>
            <a:off x="8093484" y="2457906"/>
            <a:ext cx="3171870" cy="3713149"/>
          </a:xfrm>
          <a:custGeom>
            <a:avLst/>
            <a:gdLst>
              <a:gd name="connsiteX0" fmla="*/ 0 w 3171870"/>
              <a:gd name="connsiteY0" fmla="*/ 0 h 3713149"/>
              <a:gd name="connsiteX1" fmla="*/ 3171870 w 3171870"/>
              <a:gd name="connsiteY1" fmla="*/ 0 h 3713149"/>
              <a:gd name="connsiteX2" fmla="*/ 3171870 w 3171870"/>
              <a:gd name="connsiteY2" fmla="*/ 3713149 h 3713149"/>
              <a:gd name="connsiteX3" fmla="*/ 0 w 3171870"/>
              <a:gd name="connsiteY3" fmla="*/ 3713149 h 3713149"/>
            </a:gdLst>
            <a:ahLst/>
            <a:cxnLst>
              <a:cxn ang="0">
                <a:pos x="connsiteX0" y="connsiteY0"/>
              </a:cxn>
              <a:cxn ang="0">
                <a:pos x="connsiteX1" y="connsiteY1"/>
              </a:cxn>
              <a:cxn ang="0">
                <a:pos x="connsiteX2" y="connsiteY2"/>
              </a:cxn>
              <a:cxn ang="0">
                <a:pos x="connsiteX3" y="connsiteY3"/>
              </a:cxn>
            </a:cxnLst>
            <a:rect l="l" t="t" r="r" b="b"/>
            <a:pathLst>
              <a:path w="3171870" h="3713149">
                <a:moveTo>
                  <a:pt x="0" y="0"/>
                </a:moveTo>
                <a:lnTo>
                  <a:pt x="3171870" y="0"/>
                </a:lnTo>
                <a:lnTo>
                  <a:pt x="3171870" y="3713149"/>
                </a:lnTo>
                <a:lnTo>
                  <a:pt x="0" y="3713149"/>
                </a:lnTo>
                <a:close/>
              </a:path>
            </a:pathLst>
          </a:custGeom>
        </p:spPr>
        <p:txBody>
          <a:bodyPr wrap="square">
            <a:noAutofit/>
          </a:bodyPr>
          <a:lstStyle/>
          <a:p>
            <a:endParaRPr lang="en-US"/>
          </a:p>
        </p:txBody>
      </p:sp>
      <p:sp>
        <p:nvSpPr>
          <p:cNvPr id="7" name="Freeform 17">
            <a:extLst>
              <a:ext uri="{FF2B5EF4-FFF2-40B4-BE49-F238E27FC236}">
                <a16:creationId xmlns:a16="http://schemas.microsoft.com/office/drawing/2014/main" id="{6DDC3130-A3C3-7AE6-BC41-5676558A9297}"/>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11" name="Freeform: Shape 10">
            <a:extLst>
              <a:ext uri="{FF2B5EF4-FFF2-40B4-BE49-F238E27FC236}">
                <a16:creationId xmlns:a16="http://schemas.microsoft.com/office/drawing/2014/main" id="{B09B643E-CE5D-1852-BB2C-C13807CF7F52}"/>
              </a:ext>
              <a:ext uri="{C183D7F6-B498-43B3-948B-1728B52AA6E4}">
                <adec:decorative xmlns:adec="http://schemas.microsoft.com/office/drawing/2017/decorative" val="1"/>
              </a:ext>
            </a:extLst>
          </p:cNvPr>
          <p:cNvSpPr/>
          <p:nvPr userDrawn="1"/>
        </p:nvSpPr>
        <p:spPr>
          <a:xfrm>
            <a:off x="2" y="0"/>
            <a:ext cx="12191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a:p>
        </p:txBody>
      </p:sp>
      <p:sp>
        <p:nvSpPr>
          <p:cNvPr id="12" name="Freeform 17">
            <a:extLst>
              <a:ext uri="{FF2B5EF4-FFF2-40B4-BE49-F238E27FC236}">
                <a16:creationId xmlns:a16="http://schemas.microsoft.com/office/drawing/2014/main" id="{6C9DB915-08DF-0AC5-9A2A-F401116E05C8}"/>
              </a:ext>
              <a:ext uri="{C183D7F6-B498-43B3-948B-1728B52AA6E4}">
                <adec:decorative xmlns:adec="http://schemas.microsoft.com/office/drawing/2017/decorative" val="1"/>
              </a:ext>
            </a:extLst>
          </p:cNvPr>
          <p:cNvSpPr/>
          <p:nvPr userDrawn="1"/>
        </p:nvSpPr>
        <p:spPr>
          <a:xfrm flipV="1">
            <a:off x="0"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9" name="Date Placeholder 8">
            <a:extLst>
              <a:ext uri="{FF2B5EF4-FFF2-40B4-BE49-F238E27FC236}">
                <a16:creationId xmlns:a16="http://schemas.microsoft.com/office/drawing/2014/main" id="{79D6E9F3-F603-7F3B-A0F8-9EECCC65B573}"/>
              </a:ext>
            </a:extLst>
          </p:cNvPr>
          <p:cNvSpPr>
            <a:spLocks noGrp="1"/>
          </p:cNvSpPr>
          <p:nvPr>
            <p:ph type="dt" sz="half" idx="36"/>
          </p:nvPr>
        </p:nvSpPr>
        <p:spPr/>
        <p:txBody>
          <a:bodyPr/>
          <a:lstStyle/>
          <a:p>
            <a:r>
              <a:rPr lang="en-US" altLang="zh-CN"/>
              <a:t>04/26/2025</a:t>
            </a:r>
          </a:p>
        </p:txBody>
      </p:sp>
      <p:sp>
        <p:nvSpPr>
          <p:cNvPr id="10" name="Footer Placeholder 9">
            <a:extLst>
              <a:ext uri="{FF2B5EF4-FFF2-40B4-BE49-F238E27FC236}">
                <a16:creationId xmlns:a16="http://schemas.microsoft.com/office/drawing/2014/main" id="{53F5DB2C-485D-D8D2-8C1F-E4EA8040EE7C}"/>
              </a:ext>
            </a:extLst>
          </p:cNvPr>
          <p:cNvSpPr>
            <a:spLocks noGrp="1"/>
          </p:cNvSpPr>
          <p:nvPr>
            <p:ph type="ftr" sz="quarter" idx="37"/>
          </p:nvPr>
        </p:nvSpPr>
        <p:spPr/>
        <p:txBody>
          <a:bodyPr/>
          <a:lstStyle/>
          <a:p>
            <a:r>
              <a:rPr lang="en-US" altLang="zh-CN"/>
              <a:t>Sample Footer Text</a:t>
            </a:r>
          </a:p>
        </p:txBody>
      </p:sp>
      <p:sp>
        <p:nvSpPr>
          <p:cNvPr id="21" name="Slide Number Placeholder 20">
            <a:extLst>
              <a:ext uri="{FF2B5EF4-FFF2-40B4-BE49-F238E27FC236}">
                <a16:creationId xmlns:a16="http://schemas.microsoft.com/office/drawing/2014/main" id="{55A11E9E-D44F-E555-A2BB-14D6FE777822}"/>
              </a:ext>
            </a:extLst>
          </p:cNvPr>
          <p:cNvSpPr>
            <a:spLocks noGrp="1"/>
          </p:cNvSpPr>
          <p:nvPr>
            <p:ph type="sldNum" sz="half" idx="38"/>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7943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lIns="0" tIns="0" rIns="0" bIns="0" anchor="b">
            <a:noAutofit/>
          </a:bodyPr>
          <a:lstStyle>
            <a:lvl1pPr algn="l">
              <a:lnSpc>
                <a:spcPct val="100000"/>
              </a:lnSpc>
              <a:defRPr sz="5400" b="0"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7" y="4617138"/>
            <a:ext cx="7835927" cy="1313762"/>
          </a:xfrm>
        </p:spPr>
        <p:txBody>
          <a:bodyPr lIns="0" tIns="0" rIns="0" bIns="0" anchor="t">
            <a:noAutofit/>
          </a:bodyPr>
          <a:lstStyle>
            <a:lvl1pPr marL="0" indent="0" algn="l">
              <a:lnSpc>
                <a:spcPct val="100000"/>
              </a:lnSpc>
              <a:spcBef>
                <a:spcPts val="0"/>
              </a:spcBef>
              <a:buNone/>
              <a:defRPr sz="24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Content Placeholder 10">
            <a:extLst>
              <a:ext uri="{FF2B5EF4-FFF2-40B4-BE49-F238E27FC236}">
                <a16:creationId xmlns:a16="http://schemas.microsoft.com/office/drawing/2014/main" id="{BF866237-3EC3-0269-92E0-80E4D6E11C96}"/>
              </a:ext>
            </a:extLst>
          </p:cNvPr>
          <p:cNvSpPr>
            <a:spLocks noGrp="1"/>
          </p:cNvSpPr>
          <p:nvPr>
            <p:ph sz="quarter" idx="13" hasCustomPrompt="1"/>
          </p:nvPr>
        </p:nvSpPr>
        <p:spPr>
          <a:xfrm>
            <a:off x="657225" y="6076543"/>
            <a:ext cx="2155825" cy="305614"/>
          </a:xfrm>
        </p:spPr>
        <p:txBody>
          <a:bodyPr lIns="0" tIns="0" rIns="0" bIns="0" anchor="b">
            <a:noAutofit/>
          </a:bodyPr>
          <a:lstStyle>
            <a:lvl1pPr marL="0" indent="0">
              <a:spcBef>
                <a:spcPts val="0"/>
              </a:spcBef>
              <a:buNone/>
              <a:defRPr sz="1600"/>
            </a:lvl1pPr>
          </a:lstStyle>
          <a:p>
            <a:pPr lvl="0"/>
            <a:r>
              <a:rPr lang="en-US"/>
              <a:t>Presenter Name</a:t>
            </a:r>
          </a:p>
        </p:txBody>
      </p:sp>
      <p:sp>
        <p:nvSpPr>
          <p:cNvPr id="9" name="Freeform 10">
            <a:extLst>
              <a:ext uri="{FF2B5EF4-FFF2-40B4-BE49-F238E27FC236}">
                <a16:creationId xmlns:a16="http://schemas.microsoft.com/office/drawing/2014/main" id="{C97D63AA-10AF-817C-3FA8-C3C3CD7F0F84}"/>
              </a:ext>
              <a:ext uri="{C183D7F6-B498-43B3-948B-1728B52AA6E4}">
                <adec:decorative xmlns:adec="http://schemas.microsoft.com/office/drawing/2017/decorative" val="1"/>
              </a:ext>
            </a:extLst>
          </p:cNvPr>
          <p:cNvSpPr/>
          <p:nvPr userDrawn="1"/>
        </p:nvSpPr>
        <p:spPr>
          <a:xfrm rot="5400000">
            <a:off x="-664664" y="3164196"/>
            <a:ext cx="1947336" cy="618008"/>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0" name="Freeform 10">
            <a:extLst>
              <a:ext uri="{FF2B5EF4-FFF2-40B4-BE49-F238E27FC236}">
                <a16:creationId xmlns:a16="http://schemas.microsoft.com/office/drawing/2014/main" id="{40785FC4-EF47-6A5D-4541-E3290578319B}"/>
              </a:ext>
              <a:ext uri="{C183D7F6-B498-43B3-948B-1728B52AA6E4}">
                <adec:decorative xmlns:adec="http://schemas.microsoft.com/office/drawing/2017/decorative" val="1"/>
              </a:ext>
            </a:extLst>
          </p:cNvPr>
          <p:cNvSpPr/>
          <p:nvPr userDrawn="1"/>
        </p:nvSpPr>
        <p:spPr>
          <a:xfrm>
            <a:off x="0" y="0"/>
            <a:ext cx="1947336" cy="618008"/>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5">
            <a:extLst>
              <a:ext uri="{FF2B5EF4-FFF2-40B4-BE49-F238E27FC236}">
                <a16:creationId xmlns:a16="http://schemas.microsoft.com/office/drawing/2014/main" id="{D0429B91-8BA2-60E1-F6A1-5A2359A9BA50}"/>
              </a:ext>
              <a:ext uri="{C183D7F6-B498-43B3-948B-1728B52AA6E4}">
                <adec:decorative xmlns:adec="http://schemas.microsoft.com/office/drawing/2017/decorative" val="1"/>
              </a:ext>
            </a:extLst>
          </p:cNvPr>
          <p:cNvSpPr/>
          <p:nvPr userDrawn="1"/>
        </p:nvSpPr>
        <p:spPr>
          <a:xfrm>
            <a:off x="8791576" y="0"/>
            <a:ext cx="3400423" cy="6858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9C161778-1D47-03FB-2618-74C2B6261BF3}"/>
              </a:ext>
            </a:extLst>
          </p:cNvPr>
          <p:cNvSpPr>
            <a:spLocks noGrp="1"/>
          </p:cNvSpPr>
          <p:nvPr>
            <p:ph type="dt" sz="half" idx="14"/>
          </p:nvPr>
        </p:nvSpPr>
        <p:spPr/>
        <p:txBody>
          <a:bodyPr/>
          <a:lstStyle/>
          <a:p>
            <a:r>
              <a:rPr lang="en-US" altLang="zh-CN"/>
              <a:t>04/26/2025</a:t>
            </a:r>
          </a:p>
        </p:txBody>
      </p:sp>
      <p:sp>
        <p:nvSpPr>
          <p:cNvPr id="12" name="Footer Placeholder 11">
            <a:extLst>
              <a:ext uri="{FF2B5EF4-FFF2-40B4-BE49-F238E27FC236}">
                <a16:creationId xmlns:a16="http://schemas.microsoft.com/office/drawing/2014/main" id="{CB1058D4-5B1B-F17E-835A-97462D0DF265}"/>
              </a:ext>
            </a:extLst>
          </p:cNvPr>
          <p:cNvSpPr>
            <a:spLocks noGrp="1"/>
          </p:cNvSpPr>
          <p:nvPr>
            <p:ph type="ftr" sz="quarter" idx="15"/>
          </p:nvPr>
        </p:nvSpPr>
        <p:spPr/>
        <p:txBody>
          <a:bodyPr/>
          <a:lstStyle/>
          <a:p>
            <a:r>
              <a:rPr lang="en-US" altLang="zh-CN"/>
              <a:t>Sample Footer Text</a:t>
            </a:r>
          </a:p>
        </p:txBody>
      </p:sp>
      <p:sp>
        <p:nvSpPr>
          <p:cNvPr id="13" name="Slide Number Placeholder 12">
            <a:extLst>
              <a:ext uri="{FF2B5EF4-FFF2-40B4-BE49-F238E27FC236}">
                <a16:creationId xmlns:a16="http://schemas.microsoft.com/office/drawing/2014/main" id="{6910C1ED-0F4E-7284-E1D0-5D5DCFA95E9D}"/>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39439539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item Lists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11" name="Picture Placeholder 10">
            <a:extLst>
              <a:ext uri="{FF2B5EF4-FFF2-40B4-BE49-F238E27FC236}">
                <a16:creationId xmlns:a16="http://schemas.microsoft.com/office/drawing/2014/main" id="{E4376F32-4FB3-093D-D835-4F9E3EF02953}"/>
              </a:ext>
            </a:extLst>
          </p:cNvPr>
          <p:cNvSpPr>
            <a:spLocks noGrp="1"/>
          </p:cNvSpPr>
          <p:nvPr>
            <p:ph type="pic" sz="quarter" idx="39"/>
          </p:nvPr>
        </p:nvSpPr>
        <p:spPr>
          <a:xfrm>
            <a:off x="1322334"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15" name="Text Placeholder 39">
            <a:extLst>
              <a:ext uri="{FF2B5EF4-FFF2-40B4-BE49-F238E27FC236}">
                <a16:creationId xmlns:a16="http://schemas.microsoft.com/office/drawing/2014/main" id="{05A2EEB6-D088-5DC9-20BF-BFB26FA5A5AD}"/>
              </a:ext>
            </a:extLst>
          </p:cNvPr>
          <p:cNvSpPr>
            <a:spLocks noGrp="1"/>
          </p:cNvSpPr>
          <p:nvPr>
            <p:ph type="body" sz="quarter" idx="27"/>
          </p:nvPr>
        </p:nvSpPr>
        <p:spPr>
          <a:xfrm>
            <a:off x="84931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6" name="Text Placeholder 39">
            <a:extLst>
              <a:ext uri="{FF2B5EF4-FFF2-40B4-BE49-F238E27FC236}">
                <a16:creationId xmlns:a16="http://schemas.microsoft.com/office/drawing/2014/main" id="{C4EE7C5F-791A-45FB-8A87-0764EC0F7EA6}"/>
              </a:ext>
            </a:extLst>
          </p:cNvPr>
          <p:cNvSpPr>
            <a:spLocks noGrp="1"/>
          </p:cNvSpPr>
          <p:nvPr>
            <p:ph type="body" sz="quarter" idx="32"/>
          </p:nvPr>
        </p:nvSpPr>
        <p:spPr>
          <a:xfrm>
            <a:off x="844000" y="4772803"/>
            <a:ext cx="2386947" cy="1109791"/>
          </a:xfrm>
        </p:spPr>
        <p:txBody>
          <a:bodyPr lIns="0" tIns="0" rIns="0" bIns="0" anchor="t">
            <a:noAutofit/>
          </a:bodyPr>
          <a:lstStyle>
            <a:lvl1pPr marL="0" indent="0" algn="ctr">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2" name="Picture Placeholder 11">
            <a:extLst>
              <a:ext uri="{FF2B5EF4-FFF2-40B4-BE49-F238E27FC236}">
                <a16:creationId xmlns:a16="http://schemas.microsoft.com/office/drawing/2014/main" id="{20F278EE-C4BD-3786-017F-D093EE2465E3}"/>
              </a:ext>
            </a:extLst>
          </p:cNvPr>
          <p:cNvSpPr>
            <a:spLocks noGrp="1"/>
          </p:cNvSpPr>
          <p:nvPr>
            <p:ph type="pic" sz="quarter" idx="40"/>
          </p:nvPr>
        </p:nvSpPr>
        <p:spPr>
          <a:xfrm>
            <a:off x="4017396"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17" name="Text Placeholder 39">
            <a:extLst>
              <a:ext uri="{FF2B5EF4-FFF2-40B4-BE49-F238E27FC236}">
                <a16:creationId xmlns:a16="http://schemas.microsoft.com/office/drawing/2014/main" id="{E907BA94-FBBF-0166-CAA4-81B432510CA3}"/>
              </a:ext>
            </a:extLst>
          </p:cNvPr>
          <p:cNvSpPr>
            <a:spLocks noGrp="1"/>
          </p:cNvSpPr>
          <p:nvPr>
            <p:ph type="body" sz="quarter" idx="43"/>
          </p:nvPr>
        </p:nvSpPr>
        <p:spPr>
          <a:xfrm>
            <a:off x="3544373"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8" name="Text Placeholder 39">
            <a:extLst>
              <a:ext uri="{FF2B5EF4-FFF2-40B4-BE49-F238E27FC236}">
                <a16:creationId xmlns:a16="http://schemas.microsoft.com/office/drawing/2014/main" id="{41B9B884-D83C-E348-9F47-95210A1C58EF}"/>
              </a:ext>
            </a:extLst>
          </p:cNvPr>
          <p:cNvSpPr>
            <a:spLocks noGrp="1"/>
          </p:cNvSpPr>
          <p:nvPr>
            <p:ph type="body" sz="quarter" idx="44"/>
          </p:nvPr>
        </p:nvSpPr>
        <p:spPr>
          <a:xfrm>
            <a:off x="3544373"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3" name="Picture Placeholder 12">
            <a:extLst>
              <a:ext uri="{FF2B5EF4-FFF2-40B4-BE49-F238E27FC236}">
                <a16:creationId xmlns:a16="http://schemas.microsoft.com/office/drawing/2014/main" id="{766D4AC7-BBFA-F617-DD11-9E649A104652}"/>
              </a:ext>
            </a:extLst>
          </p:cNvPr>
          <p:cNvSpPr>
            <a:spLocks noGrp="1"/>
          </p:cNvSpPr>
          <p:nvPr>
            <p:ph type="pic" sz="quarter" idx="41"/>
          </p:nvPr>
        </p:nvSpPr>
        <p:spPr>
          <a:xfrm>
            <a:off x="6723080"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19" name="Text Placeholder 39">
            <a:extLst>
              <a:ext uri="{FF2B5EF4-FFF2-40B4-BE49-F238E27FC236}">
                <a16:creationId xmlns:a16="http://schemas.microsoft.com/office/drawing/2014/main" id="{AD702C90-A059-E7DB-144B-1C0F8614AF9B}"/>
              </a:ext>
            </a:extLst>
          </p:cNvPr>
          <p:cNvSpPr>
            <a:spLocks noGrp="1"/>
          </p:cNvSpPr>
          <p:nvPr>
            <p:ph type="body" sz="quarter" idx="45"/>
          </p:nvPr>
        </p:nvSpPr>
        <p:spPr>
          <a:xfrm>
            <a:off x="6250057"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0" name="Text Placeholder 39">
            <a:extLst>
              <a:ext uri="{FF2B5EF4-FFF2-40B4-BE49-F238E27FC236}">
                <a16:creationId xmlns:a16="http://schemas.microsoft.com/office/drawing/2014/main" id="{ED5D17F8-5B75-5980-3CDC-4B800A1D1142}"/>
              </a:ext>
            </a:extLst>
          </p:cNvPr>
          <p:cNvSpPr>
            <a:spLocks noGrp="1"/>
          </p:cNvSpPr>
          <p:nvPr>
            <p:ph type="body" sz="quarter" idx="46"/>
          </p:nvPr>
        </p:nvSpPr>
        <p:spPr>
          <a:xfrm>
            <a:off x="6250057"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4" name="Picture Placeholder 13">
            <a:extLst>
              <a:ext uri="{FF2B5EF4-FFF2-40B4-BE49-F238E27FC236}">
                <a16:creationId xmlns:a16="http://schemas.microsoft.com/office/drawing/2014/main" id="{E5520C32-89CC-39E4-5415-855B48F4B675}"/>
              </a:ext>
            </a:extLst>
          </p:cNvPr>
          <p:cNvSpPr>
            <a:spLocks noGrp="1"/>
          </p:cNvSpPr>
          <p:nvPr>
            <p:ph type="pic" sz="quarter" idx="42"/>
          </p:nvPr>
        </p:nvSpPr>
        <p:spPr>
          <a:xfrm>
            <a:off x="9428764"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22" name="Text Placeholder 39">
            <a:extLst>
              <a:ext uri="{FF2B5EF4-FFF2-40B4-BE49-F238E27FC236}">
                <a16:creationId xmlns:a16="http://schemas.microsoft.com/office/drawing/2014/main" id="{64E5BA67-245A-910F-EAEA-9B164985426F}"/>
              </a:ext>
            </a:extLst>
          </p:cNvPr>
          <p:cNvSpPr>
            <a:spLocks noGrp="1"/>
          </p:cNvSpPr>
          <p:nvPr>
            <p:ph type="body" sz="quarter" idx="48"/>
          </p:nvPr>
        </p:nvSpPr>
        <p:spPr>
          <a:xfrm>
            <a:off x="895574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1" name="Text Placeholder 39">
            <a:extLst>
              <a:ext uri="{FF2B5EF4-FFF2-40B4-BE49-F238E27FC236}">
                <a16:creationId xmlns:a16="http://schemas.microsoft.com/office/drawing/2014/main" id="{51F6A6FF-8374-DF50-94EF-3C86220F1035}"/>
              </a:ext>
            </a:extLst>
          </p:cNvPr>
          <p:cNvSpPr>
            <a:spLocks noGrp="1"/>
          </p:cNvSpPr>
          <p:nvPr>
            <p:ph type="body" sz="quarter" idx="47"/>
          </p:nvPr>
        </p:nvSpPr>
        <p:spPr>
          <a:xfrm>
            <a:off x="8955741"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5" name="Freeform 10">
            <a:extLst>
              <a:ext uri="{FF2B5EF4-FFF2-40B4-BE49-F238E27FC236}">
                <a16:creationId xmlns:a16="http://schemas.microsoft.com/office/drawing/2014/main" id="{677315A8-46EF-5456-554B-CFD019DDB16C}"/>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9265D351-7CFF-ACCB-1499-5251773F349C}"/>
              </a:ext>
            </a:extLst>
          </p:cNvPr>
          <p:cNvSpPr>
            <a:spLocks noGrp="1"/>
          </p:cNvSpPr>
          <p:nvPr>
            <p:ph type="dt" sz="half" idx="49"/>
          </p:nvPr>
        </p:nvSpPr>
        <p:spPr/>
        <p:txBody>
          <a:bodyPr/>
          <a:lstStyle/>
          <a:p>
            <a:r>
              <a:rPr lang="en-US" altLang="zh-CN"/>
              <a:t>04/26/2025</a:t>
            </a:r>
          </a:p>
        </p:txBody>
      </p:sp>
      <p:sp>
        <p:nvSpPr>
          <p:cNvPr id="9" name="Footer Placeholder 8">
            <a:extLst>
              <a:ext uri="{FF2B5EF4-FFF2-40B4-BE49-F238E27FC236}">
                <a16:creationId xmlns:a16="http://schemas.microsoft.com/office/drawing/2014/main" id="{BC49C9E8-1A47-560D-4929-E524B64445A3}"/>
              </a:ext>
            </a:extLst>
          </p:cNvPr>
          <p:cNvSpPr>
            <a:spLocks noGrp="1"/>
          </p:cNvSpPr>
          <p:nvPr>
            <p:ph type="ftr" sz="quarter" idx="50"/>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3243AEA6-B1A4-1C35-904B-AE7DA7C24494}"/>
              </a:ext>
            </a:extLst>
          </p:cNvPr>
          <p:cNvSpPr>
            <a:spLocks noGrp="1"/>
          </p:cNvSpPr>
          <p:nvPr>
            <p:ph type="sldNum" sz="half" idx="51"/>
          </p:nvPr>
        </p:nvSpPr>
        <p:spPr/>
        <p:txBody>
          <a:bodyPr/>
          <a:lstStyle/>
          <a:p>
            <a:fld id="{64D095EA-18D5-4754-B677-EAAE710458D2}" type="slidenum">
              <a:rPr lang="en-US" altLang="zh-CN" smtClean="0"/>
              <a:pPr/>
              <a:t>‹#›</a:t>
            </a:fld>
            <a:endParaRPr lang="en-US" altLang="zh-CN"/>
          </a:p>
        </p:txBody>
      </p:sp>
      <p:sp>
        <p:nvSpPr>
          <p:cNvPr id="6" name="Freeform 10">
            <a:extLst>
              <a:ext uri="{FF2B5EF4-FFF2-40B4-BE49-F238E27FC236}">
                <a16:creationId xmlns:a16="http://schemas.microsoft.com/office/drawing/2014/main" id="{38F4515C-99B9-2D48-1FDB-724091897AE4}"/>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Tree>
    <p:extLst>
      <p:ext uri="{BB962C8B-B14F-4D97-AF65-F5344CB8AC3E}">
        <p14:creationId xmlns:p14="http://schemas.microsoft.com/office/powerpoint/2010/main" val="1231971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item Lists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22" name="Rectangle 21">
            <a:extLst>
              <a:ext uri="{FF2B5EF4-FFF2-40B4-BE49-F238E27FC236}">
                <a16:creationId xmlns:a16="http://schemas.microsoft.com/office/drawing/2014/main" id="{D04B793B-FE1B-6285-CB8E-8986809C3F45}"/>
              </a:ext>
              <a:ext uri="{C183D7F6-B498-43B3-948B-1728B52AA6E4}">
                <adec:decorative xmlns:adec="http://schemas.microsoft.com/office/drawing/2017/decorative" val="1"/>
              </a:ext>
            </a:extLst>
          </p:cNvPr>
          <p:cNvSpPr/>
          <p:nvPr userDrawn="1"/>
        </p:nvSpPr>
        <p:spPr>
          <a:xfrm rot="2700000">
            <a:off x="1595440" y="2342604"/>
            <a:ext cx="900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 Placeholder 22">
            <a:extLst>
              <a:ext uri="{FF2B5EF4-FFF2-40B4-BE49-F238E27FC236}">
                <a16:creationId xmlns:a16="http://schemas.microsoft.com/office/drawing/2014/main" id="{AE8A8674-6A2C-78A3-885D-55C088B06985}"/>
              </a:ext>
            </a:extLst>
          </p:cNvPr>
          <p:cNvSpPr>
            <a:spLocks noGrp="1"/>
          </p:cNvSpPr>
          <p:nvPr>
            <p:ph type="body" sz="quarter" idx="53" hasCustomPrompt="1"/>
          </p:nvPr>
        </p:nvSpPr>
        <p:spPr>
          <a:xfrm>
            <a:off x="1775855" y="2555875"/>
            <a:ext cx="538162" cy="471988"/>
          </a:xfrm>
        </p:spPr>
        <p:txBody>
          <a:bodyPr lIns="0" tIns="0" rIns="0" bIns="0" anchor="ctr">
            <a:noAutofit/>
          </a:bodyPr>
          <a:lstStyle>
            <a:lvl1pPr marL="0" indent="0" algn="ctr">
              <a:lnSpc>
                <a:spcPct val="100000"/>
              </a:lnSpc>
              <a:spcBef>
                <a:spcPts val="0"/>
              </a:spcBef>
              <a:buNone/>
              <a:defRPr sz="2000" b="1" baseline="0"/>
            </a:lvl1pPr>
          </a:lstStyle>
          <a:p>
            <a:pPr lvl="0"/>
            <a:r>
              <a:rPr lang="en-US"/>
              <a:t>01</a:t>
            </a:r>
          </a:p>
        </p:txBody>
      </p:sp>
      <p:sp>
        <p:nvSpPr>
          <p:cNvPr id="11" name="Text Placeholder 39">
            <a:extLst>
              <a:ext uri="{FF2B5EF4-FFF2-40B4-BE49-F238E27FC236}">
                <a16:creationId xmlns:a16="http://schemas.microsoft.com/office/drawing/2014/main" id="{E43A858A-91C9-3821-CE0E-B8560BABAAD0}"/>
              </a:ext>
            </a:extLst>
          </p:cNvPr>
          <p:cNvSpPr>
            <a:spLocks noGrp="1"/>
          </p:cNvSpPr>
          <p:nvPr>
            <p:ph type="body" sz="quarter" idx="27"/>
          </p:nvPr>
        </p:nvSpPr>
        <p:spPr>
          <a:xfrm>
            <a:off x="84931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2" name="Text Placeholder 39">
            <a:extLst>
              <a:ext uri="{FF2B5EF4-FFF2-40B4-BE49-F238E27FC236}">
                <a16:creationId xmlns:a16="http://schemas.microsoft.com/office/drawing/2014/main" id="{9CAF2C49-1346-8F16-115B-B7FF24FBBC29}"/>
              </a:ext>
            </a:extLst>
          </p:cNvPr>
          <p:cNvSpPr>
            <a:spLocks noGrp="1"/>
          </p:cNvSpPr>
          <p:nvPr>
            <p:ph type="body" sz="quarter" idx="32"/>
          </p:nvPr>
        </p:nvSpPr>
        <p:spPr>
          <a:xfrm>
            <a:off x="844000" y="4772803"/>
            <a:ext cx="2386947" cy="1109791"/>
          </a:xfrm>
        </p:spPr>
        <p:txBody>
          <a:bodyPr lIns="0" tIns="0" rIns="0" bIns="0" anchor="t">
            <a:noAutofit/>
          </a:bodyPr>
          <a:lstStyle>
            <a:lvl1pPr marL="0" indent="0" algn="ctr">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1" name="Rectangle 20">
            <a:extLst>
              <a:ext uri="{FF2B5EF4-FFF2-40B4-BE49-F238E27FC236}">
                <a16:creationId xmlns:a16="http://schemas.microsoft.com/office/drawing/2014/main" id="{7E9EF5B5-8530-E4D6-CF9A-48AD966AEC43}"/>
              </a:ext>
              <a:ext uri="{C183D7F6-B498-43B3-948B-1728B52AA6E4}">
                <adec:decorative xmlns:adec="http://schemas.microsoft.com/office/drawing/2017/decorative" val="1"/>
              </a:ext>
            </a:extLst>
          </p:cNvPr>
          <p:cNvSpPr/>
          <p:nvPr userDrawn="1"/>
        </p:nvSpPr>
        <p:spPr>
          <a:xfrm rot="2700000">
            <a:off x="4290502" y="2342604"/>
            <a:ext cx="900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2">
            <a:extLst>
              <a:ext uri="{FF2B5EF4-FFF2-40B4-BE49-F238E27FC236}">
                <a16:creationId xmlns:a16="http://schemas.microsoft.com/office/drawing/2014/main" id="{9E3CF133-5941-82E8-E04A-DA0824EBD0E3}"/>
              </a:ext>
            </a:extLst>
          </p:cNvPr>
          <p:cNvSpPr>
            <a:spLocks noGrp="1"/>
          </p:cNvSpPr>
          <p:nvPr>
            <p:ph type="body" sz="quarter" idx="54" hasCustomPrompt="1"/>
          </p:nvPr>
        </p:nvSpPr>
        <p:spPr>
          <a:xfrm>
            <a:off x="4471925" y="2555875"/>
            <a:ext cx="538162" cy="471988"/>
          </a:xfrm>
        </p:spPr>
        <p:txBody>
          <a:bodyPr lIns="0" tIns="0" rIns="0" bIns="0" anchor="ctr">
            <a:noAutofit/>
          </a:bodyPr>
          <a:lstStyle>
            <a:lvl1pPr marL="0" indent="0" algn="ctr">
              <a:lnSpc>
                <a:spcPct val="100000"/>
              </a:lnSpc>
              <a:spcBef>
                <a:spcPts val="0"/>
              </a:spcBef>
              <a:buNone/>
              <a:defRPr sz="2000" b="1"/>
            </a:lvl1pPr>
          </a:lstStyle>
          <a:p>
            <a:pPr lvl="0"/>
            <a:r>
              <a:rPr lang="en-US"/>
              <a:t>02</a:t>
            </a:r>
          </a:p>
        </p:txBody>
      </p:sp>
      <p:sp>
        <p:nvSpPr>
          <p:cNvPr id="13" name="Text Placeholder 39">
            <a:extLst>
              <a:ext uri="{FF2B5EF4-FFF2-40B4-BE49-F238E27FC236}">
                <a16:creationId xmlns:a16="http://schemas.microsoft.com/office/drawing/2014/main" id="{45B3CBFA-E3D3-AC2E-B510-A3E509B0C78B}"/>
              </a:ext>
            </a:extLst>
          </p:cNvPr>
          <p:cNvSpPr>
            <a:spLocks noGrp="1"/>
          </p:cNvSpPr>
          <p:nvPr>
            <p:ph type="body" sz="quarter" idx="43"/>
          </p:nvPr>
        </p:nvSpPr>
        <p:spPr>
          <a:xfrm>
            <a:off x="3544373"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4" name="Text Placeholder 39">
            <a:extLst>
              <a:ext uri="{FF2B5EF4-FFF2-40B4-BE49-F238E27FC236}">
                <a16:creationId xmlns:a16="http://schemas.microsoft.com/office/drawing/2014/main" id="{C4A03FA8-A059-D38F-9876-666DD0ECB57C}"/>
              </a:ext>
            </a:extLst>
          </p:cNvPr>
          <p:cNvSpPr>
            <a:spLocks noGrp="1"/>
          </p:cNvSpPr>
          <p:nvPr>
            <p:ph type="body" sz="quarter" idx="44"/>
          </p:nvPr>
        </p:nvSpPr>
        <p:spPr>
          <a:xfrm>
            <a:off x="3544373" y="4772803"/>
            <a:ext cx="2386947" cy="1109791"/>
          </a:xfrm>
        </p:spPr>
        <p:txBody>
          <a:bodyPr lIns="0" tIns="0" rIns="0" bIns="0" anchor="t">
            <a:noAutofit/>
          </a:bodyPr>
          <a:lstStyle>
            <a:lvl1pPr marL="0" indent="0" algn="ctr">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9" name="Rectangle 18">
            <a:extLst>
              <a:ext uri="{FF2B5EF4-FFF2-40B4-BE49-F238E27FC236}">
                <a16:creationId xmlns:a16="http://schemas.microsoft.com/office/drawing/2014/main" id="{A9CA5883-1BC2-4117-EA02-EC8AD2250CF4}"/>
              </a:ext>
              <a:ext uri="{C183D7F6-B498-43B3-948B-1728B52AA6E4}">
                <adec:decorative xmlns:adec="http://schemas.microsoft.com/office/drawing/2017/decorative" val="1"/>
              </a:ext>
            </a:extLst>
          </p:cNvPr>
          <p:cNvSpPr/>
          <p:nvPr userDrawn="1"/>
        </p:nvSpPr>
        <p:spPr>
          <a:xfrm rot="2700000">
            <a:off x="6996186" y="2342604"/>
            <a:ext cx="900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2">
            <a:extLst>
              <a:ext uri="{FF2B5EF4-FFF2-40B4-BE49-F238E27FC236}">
                <a16:creationId xmlns:a16="http://schemas.microsoft.com/office/drawing/2014/main" id="{E026FB72-13D2-A672-8054-B2DD723FDAFC}"/>
              </a:ext>
            </a:extLst>
          </p:cNvPr>
          <p:cNvSpPr>
            <a:spLocks noGrp="1"/>
          </p:cNvSpPr>
          <p:nvPr>
            <p:ph type="body" sz="quarter" idx="55" hasCustomPrompt="1"/>
          </p:nvPr>
        </p:nvSpPr>
        <p:spPr>
          <a:xfrm>
            <a:off x="7177609" y="2555875"/>
            <a:ext cx="538162" cy="471988"/>
          </a:xfrm>
        </p:spPr>
        <p:txBody>
          <a:bodyPr lIns="0" tIns="0" rIns="0" bIns="0" anchor="ctr">
            <a:noAutofit/>
          </a:bodyPr>
          <a:lstStyle>
            <a:lvl1pPr marL="0" indent="0" algn="ctr">
              <a:lnSpc>
                <a:spcPct val="100000"/>
              </a:lnSpc>
              <a:spcBef>
                <a:spcPts val="0"/>
              </a:spcBef>
              <a:buNone/>
              <a:defRPr sz="2000" b="1"/>
            </a:lvl1pPr>
          </a:lstStyle>
          <a:p>
            <a:pPr lvl="0"/>
            <a:r>
              <a:rPr lang="en-US"/>
              <a:t>03</a:t>
            </a:r>
          </a:p>
        </p:txBody>
      </p:sp>
      <p:sp>
        <p:nvSpPr>
          <p:cNvPr id="15" name="Text Placeholder 39">
            <a:extLst>
              <a:ext uri="{FF2B5EF4-FFF2-40B4-BE49-F238E27FC236}">
                <a16:creationId xmlns:a16="http://schemas.microsoft.com/office/drawing/2014/main" id="{7E338EE7-1C29-9EB1-7D4B-BE14FF1EF552}"/>
              </a:ext>
            </a:extLst>
          </p:cNvPr>
          <p:cNvSpPr>
            <a:spLocks noGrp="1"/>
          </p:cNvSpPr>
          <p:nvPr>
            <p:ph type="body" sz="quarter" idx="45"/>
          </p:nvPr>
        </p:nvSpPr>
        <p:spPr>
          <a:xfrm>
            <a:off x="6250057"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6" name="Text Placeholder 39">
            <a:extLst>
              <a:ext uri="{FF2B5EF4-FFF2-40B4-BE49-F238E27FC236}">
                <a16:creationId xmlns:a16="http://schemas.microsoft.com/office/drawing/2014/main" id="{1A88B820-9E83-5831-8899-B32462660AF2}"/>
              </a:ext>
            </a:extLst>
          </p:cNvPr>
          <p:cNvSpPr>
            <a:spLocks noGrp="1"/>
          </p:cNvSpPr>
          <p:nvPr>
            <p:ph type="body" sz="quarter" idx="46"/>
          </p:nvPr>
        </p:nvSpPr>
        <p:spPr>
          <a:xfrm>
            <a:off x="6250057"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0" name="Rectangle 19">
            <a:extLst>
              <a:ext uri="{FF2B5EF4-FFF2-40B4-BE49-F238E27FC236}">
                <a16:creationId xmlns:a16="http://schemas.microsoft.com/office/drawing/2014/main" id="{C0D94238-F4ED-1581-5C30-F99B2DD3BE6E}"/>
              </a:ext>
              <a:ext uri="{C183D7F6-B498-43B3-948B-1728B52AA6E4}">
                <adec:decorative xmlns:adec="http://schemas.microsoft.com/office/drawing/2017/decorative" val="1"/>
              </a:ext>
            </a:extLst>
          </p:cNvPr>
          <p:cNvSpPr/>
          <p:nvPr userDrawn="1"/>
        </p:nvSpPr>
        <p:spPr>
          <a:xfrm rot="2700000">
            <a:off x="9701870" y="2342604"/>
            <a:ext cx="900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2">
            <a:extLst>
              <a:ext uri="{FF2B5EF4-FFF2-40B4-BE49-F238E27FC236}">
                <a16:creationId xmlns:a16="http://schemas.microsoft.com/office/drawing/2014/main" id="{A8172AFA-E7F1-B55A-76C1-51D31BBCF2DA}"/>
              </a:ext>
            </a:extLst>
          </p:cNvPr>
          <p:cNvSpPr>
            <a:spLocks noGrp="1"/>
          </p:cNvSpPr>
          <p:nvPr>
            <p:ph type="body" sz="quarter" idx="56" hasCustomPrompt="1"/>
          </p:nvPr>
        </p:nvSpPr>
        <p:spPr>
          <a:xfrm>
            <a:off x="9883293" y="2555875"/>
            <a:ext cx="538162" cy="471988"/>
          </a:xfrm>
        </p:spPr>
        <p:txBody>
          <a:bodyPr lIns="0" tIns="0" rIns="0" bIns="0" anchor="ctr">
            <a:noAutofit/>
          </a:bodyPr>
          <a:lstStyle>
            <a:lvl1pPr marL="0" indent="0" algn="ctr">
              <a:lnSpc>
                <a:spcPct val="100000"/>
              </a:lnSpc>
              <a:spcBef>
                <a:spcPts val="0"/>
              </a:spcBef>
              <a:buNone/>
              <a:defRPr sz="2000" b="1"/>
            </a:lvl1pPr>
          </a:lstStyle>
          <a:p>
            <a:pPr lvl="0"/>
            <a:r>
              <a:rPr lang="en-US"/>
              <a:t>04</a:t>
            </a:r>
          </a:p>
        </p:txBody>
      </p:sp>
      <p:sp>
        <p:nvSpPr>
          <p:cNvPr id="18" name="Text Placeholder 39">
            <a:extLst>
              <a:ext uri="{FF2B5EF4-FFF2-40B4-BE49-F238E27FC236}">
                <a16:creationId xmlns:a16="http://schemas.microsoft.com/office/drawing/2014/main" id="{742CB665-6EEC-FF01-F8B6-BFDD82A1C9B1}"/>
              </a:ext>
            </a:extLst>
          </p:cNvPr>
          <p:cNvSpPr>
            <a:spLocks noGrp="1"/>
          </p:cNvSpPr>
          <p:nvPr>
            <p:ph type="body" sz="quarter" idx="48"/>
          </p:nvPr>
        </p:nvSpPr>
        <p:spPr>
          <a:xfrm>
            <a:off x="895574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7" name="Text Placeholder 39">
            <a:extLst>
              <a:ext uri="{FF2B5EF4-FFF2-40B4-BE49-F238E27FC236}">
                <a16:creationId xmlns:a16="http://schemas.microsoft.com/office/drawing/2014/main" id="{A0C05F80-E7A7-974F-11AE-37CA12917E41}"/>
              </a:ext>
            </a:extLst>
          </p:cNvPr>
          <p:cNvSpPr>
            <a:spLocks noGrp="1"/>
          </p:cNvSpPr>
          <p:nvPr>
            <p:ph type="body" sz="quarter" idx="47"/>
          </p:nvPr>
        </p:nvSpPr>
        <p:spPr>
          <a:xfrm>
            <a:off x="8955741"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 name="Freeform 10">
            <a:extLst>
              <a:ext uri="{FF2B5EF4-FFF2-40B4-BE49-F238E27FC236}">
                <a16:creationId xmlns:a16="http://schemas.microsoft.com/office/drawing/2014/main" id="{A92033DA-CD7B-15DF-86F6-0E2B9CC1BDDB}"/>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42BBB4F4-DBE8-A871-F021-41C278F66673}"/>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CF3B934A-5E56-386C-D8A1-F89B47535235}"/>
              </a:ext>
            </a:extLst>
          </p:cNvPr>
          <p:cNvSpPr>
            <a:spLocks noGrp="1"/>
          </p:cNvSpPr>
          <p:nvPr>
            <p:ph type="dt" sz="half" idx="57"/>
          </p:nvPr>
        </p:nvSpPr>
        <p:spPr/>
        <p:txBody>
          <a:bodyPr/>
          <a:lstStyle/>
          <a:p>
            <a:r>
              <a:rPr lang="en-US" altLang="zh-CN"/>
              <a:t>04/26/2025</a:t>
            </a:r>
          </a:p>
        </p:txBody>
      </p:sp>
      <p:sp>
        <p:nvSpPr>
          <p:cNvPr id="9" name="Footer Placeholder 8">
            <a:extLst>
              <a:ext uri="{FF2B5EF4-FFF2-40B4-BE49-F238E27FC236}">
                <a16:creationId xmlns:a16="http://schemas.microsoft.com/office/drawing/2014/main" id="{A01DED24-163D-B65F-BE20-40E3E89BA187}"/>
              </a:ext>
            </a:extLst>
          </p:cNvPr>
          <p:cNvSpPr>
            <a:spLocks noGrp="1"/>
          </p:cNvSpPr>
          <p:nvPr>
            <p:ph type="ftr" sz="quarter" idx="58"/>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94EC2C11-1B85-1A51-4D3C-613DDEF59E4C}"/>
              </a:ext>
            </a:extLst>
          </p:cNvPr>
          <p:cNvSpPr>
            <a:spLocks noGrp="1"/>
          </p:cNvSpPr>
          <p:nvPr>
            <p:ph type="sldNum" sz="half" idx="59"/>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698163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1" y="831919"/>
            <a:ext cx="10504000" cy="528186"/>
          </a:xfrm>
        </p:spPr>
        <p:txBody>
          <a:bodyPr lIns="0" tIns="0" rIns="0" bIns="0" anchor="ctr">
            <a:noAutofit/>
          </a:bodyPr>
          <a:lstStyle>
            <a:lvl1pPr>
              <a:defRPr sz="2400" b="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844000" y="1474839"/>
            <a:ext cx="10504000" cy="4551241"/>
          </a:xfrm>
        </p:spPr>
        <p:txBody>
          <a:bodyPr lIns="0" tIns="0" rIns="0" bIns="0">
            <a:noAutofit/>
          </a:bodyPr>
          <a:lstStyle>
            <a:lvl1pPr marL="0" indent="0">
              <a:buFont typeface="Arial" panose="020B0604020202020204" pitchFamily="34" charse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0">
            <a:extLst>
              <a:ext uri="{FF2B5EF4-FFF2-40B4-BE49-F238E27FC236}">
                <a16:creationId xmlns:a16="http://schemas.microsoft.com/office/drawing/2014/main" id="{E7076EBE-8B9B-D80E-9D47-670E9B0CEEBC}"/>
              </a:ext>
              <a:ext uri="{C183D7F6-B498-43B3-948B-1728B52AA6E4}">
                <adec:decorative xmlns:adec="http://schemas.microsoft.com/office/drawing/2017/decorative" val="1"/>
              </a:ext>
            </a:extLst>
          </p:cNvPr>
          <p:cNvSpPr/>
          <p:nvPr userDrawn="1"/>
        </p:nvSpPr>
        <p:spPr>
          <a:xfrm>
            <a:off x="10927775" y="613410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10">
            <a:extLst>
              <a:ext uri="{FF2B5EF4-FFF2-40B4-BE49-F238E27FC236}">
                <a16:creationId xmlns:a16="http://schemas.microsoft.com/office/drawing/2014/main" id="{4E827913-4E68-200E-74E6-BA627AD330B7}"/>
              </a:ext>
              <a:ext uri="{C183D7F6-B498-43B3-948B-1728B52AA6E4}">
                <adec:decorative xmlns:adec="http://schemas.microsoft.com/office/drawing/2017/decorative" val="1"/>
              </a:ext>
            </a:extLst>
          </p:cNvPr>
          <p:cNvSpPr/>
          <p:nvPr userDrawn="1"/>
        </p:nvSpPr>
        <p:spPr>
          <a:xfrm>
            <a:off x="0" y="-7294"/>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1287268E-5E3E-2AD7-B2AC-3E79A405DDBE}"/>
              </a:ext>
            </a:extLst>
          </p:cNvPr>
          <p:cNvSpPr>
            <a:spLocks noGrp="1"/>
          </p:cNvSpPr>
          <p:nvPr>
            <p:ph type="dt" sz="half" idx="10"/>
          </p:nvPr>
        </p:nvSpPr>
        <p:spPr/>
        <p:txBody>
          <a:bodyPr/>
          <a:lstStyle/>
          <a:p>
            <a:r>
              <a:rPr lang="en-US" altLang="zh-CN"/>
              <a:t>04/26/2025</a:t>
            </a:r>
          </a:p>
        </p:txBody>
      </p:sp>
      <p:sp>
        <p:nvSpPr>
          <p:cNvPr id="5" name="Footer Placeholder 4">
            <a:extLst>
              <a:ext uri="{FF2B5EF4-FFF2-40B4-BE49-F238E27FC236}">
                <a16:creationId xmlns:a16="http://schemas.microsoft.com/office/drawing/2014/main" id="{34BFE119-0E16-F9DF-FDDF-999CD986B73D}"/>
              </a:ext>
            </a:extLst>
          </p:cNvPr>
          <p:cNvSpPr>
            <a:spLocks noGrp="1"/>
          </p:cNvSpPr>
          <p:nvPr>
            <p:ph type="ftr" sz="quarter" idx="11"/>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AEE75046-A216-B975-2CE2-CAC7ADC2F49E}"/>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990095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lIns="0" tIns="0" rIns="0" bIns="0" anchor="ctr">
            <a:normAutofit/>
          </a:bodyPr>
          <a:lstStyle>
            <a:lvl1pPr>
              <a:defRPr sz="2400" b="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67091"/>
            <a:ext cx="11924209" cy="6123818"/>
          </a:xfrm>
        </p:spPr>
        <p:txBody>
          <a:bodyPr lIns="0" tIns="0" rIns="0" bIns="0">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F5E03-29BB-BE4A-E176-199F574D4588}"/>
              </a:ext>
            </a:extLst>
          </p:cNvPr>
          <p:cNvSpPr>
            <a:spLocks noGrp="1"/>
          </p:cNvSpPr>
          <p:nvPr>
            <p:ph type="dt" sz="half" idx="10"/>
          </p:nvPr>
        </p:nvSpPr>
        <p:spPr/>
        <p:txBody>
          <a:bodyPr/>
          <a:lstStyle/>
          <a:p>
            <a:r>
              <a:rPr lang="en-US" altLang="zh-CN"/>
              <a:t>04/26/2025</a:t>
            </a:r>
          </a:p>
        </p:txBody>
      </p:sp>
      <p:sp>
        <p:nvSpPr>
          <p:cNvPr id="5" name="Footer Placeholder 4">
            <a:extLst>
              <a:ext uri="{FF2B5EF4-FFF2-40B4-BE49-F238E27FC236}">
                <a16:creationId xmlns:a16="http://schemas.microsoft.com/office/drawing/2014/main" id="{B900FA5B-BE86-69EC-2B18-32D177B8C260}"/>
              </a:ext>
            </a:extLst>
          </p:cNvPr>
          <p:cNvSpPr>
            <a:spLocks noGrp="1"/>
          </p:cNvSpPr>
          <p:nvPr>
            <p:ph type="ftr" sz="quarter" idx="11"/>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ACBA68EB-985E-2769-ED1E-68DF9609ABEE}"/>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855130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831918"/>
            <a:ext cx="10504000" cy="848979"/>
          </a:xfrm>
        </p:spPr>
        <p:txBody>
          <a:bodyPr lIns="0" tIns="0" rIns="0" bIns="0"/>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844000" y="1945532"/>
            <a:ext cx="10504000" cy="4080548"/>
          </a:xfrm>
        </p:spPr>
        <p:txBody>
          <a:bodyPr lIns="0" tIns="0" rIns="0" bIns="0">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AEE4976D-B589-0C31-E7E9-4482138CF801}"/>
              </a:ext>
              <a:ext uri="{C183D7F6-B498-43B3-948B-1728B52AA6E4}">
                <adec:decorative xmlns:adec="http://schemas.microsoft.com/office/drawing/2017/decorative" val="1"/>
              </a:ext>
            </a:extLst>
          </p:cNvPr>
          <p:cNvSpPr/>
          <p:nvPr userDrawn="1"/>
        </p:nvSpPr>
        <p:spPr>
          <a:xfrm>
            <a:off x="2" y="6526800"/>
            <a:ext cx="12191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a:p>
        </p:txBody>
      </p:sp>
      <p:sp>
        <p:nvSpPr>
          <p:cNvPr id="8" name="Freeform 17">
            <a:extLst>
              <a:ext uri="{FF2B5EF4-FFF2-40B4-BE49-F238E27FC236}">
                <a16:creationId xmlns:a16="http://schemas.microsoft.com/office/drawing/2014/main" id="{69F5D76E-8F7F-EBB8-F6C2-59CB707B8E78}"/>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US" altLang="zh-CN" dirty="0"/>
              <a:t>04/26/2025</a:t>
            </a:r>
            <a:fld id="{990E4242-8CA0-457D-B3B1-7D78B4164321}" type="datetime1">
              <a:rPr lang="en-US" smtClean="0"/>
              <a:t>10/3/2025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10" name="Freeform 10">
            <a:extLst>
              <a:ext uri="{FF2B5EF4-FFF2-40B4-BE49-F238E27FC236}">
                <a16:creationId xmlns:a16="http://schemas.microsoft.com/office/drawing/2014/main" id="{1A527B57-46D4-DC53-E28F-8A420C84F537}"/>
              </a:ext>
              <a:ext uri="{C183D7F6-B498-43B3-948B-1728B52AA6E4}">
                <adec:decorative xmlns:adec="http://schemas.microsoft.com/office/drawing/2017/decorative" val="1"/>
              </a:ext>
            </a:extLst>
          </p:cNvPr>
          <p:cNvSpPr/>
          <p:nvPr userDrawn="1"/>
        </p:nvSpPr>
        <p:spPr>
          <a:xfrm>
            <a:off x="10927775" y="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Tree>
    <p:extLst>
      <p:ext uri="{BB962C8B-B14F-4D97-AF65-F5344CB8AC3E}">
        <p14:creationId xmlns:p14="http://schemas.microsoft.com/office/powerpoint/2010/main" val="1771080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lIns="0" tIns="0" rIns="0" bIns="0" anchor="ctr">
            <a:noAutofit/>
          </a:bodyPr>
          <a:lstStyle>
            <a:lvl1pPr>
              <a:defRPr sz="4400" b="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lIns="0" tIns="0" rIns="0" bIns="0" anchor="ctr">
            <a:noAutofit/>
          </a:bodyPr>
          <a:lstStyle>
            <a:lvl1pPr marL="0" indent="0">
              <a:buNone/>
              <a:defRPr sz="1400"/>
            </a:lvl1pPr>
            <a:lvl2pPr marL="228600" indent="0">
              <a:buNone/>
              <a:defRPr sz="1200"/>
            </a:lvl2pPr>
            <a:lvl3pPr marL="457200" indent="0">
              <a:buNone/>
              <a:defRPr sz="1100"/>
            </a:lvl3pPr>
            <a:lvl4pPr marL="685800" indent="0">
              <a:buNone/>
              <a:defRPr sz="105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0">
            <a:extLst>
              <a:ext uri="{FF2B5EF4-FFF2-40B4-BE49-F238E27FC236}">
                <a16:creationId xmlns:a16="http://schemas.microsoft.com/office/drawing/2014/main" id="{0012AECC-AEEF-9D31-81F0-BCB9078C0AD1}"/>
              </a:ext>
              <a:ext uri="{C183D7F6-B498-43B3-948B-1728B52AA6E4}">
                <adec:decorative xmlns:adec="http://schemas.microsoft.com/office/drawing/2017/decorative" val="1"/>
              </a:ext>
            </a:extLst>
          </p:cNvPr>
          <p:cNvSpPr/>
          <p:nvPr userDrawn="1"/>
        </p:nvSpPr>
        <p:spPr>
          <a:xfrm>
            <a:off x="0" y="4960385"/>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AA2FA1EE-FD32-9C64-3B6B-7AC3E3803C7E}"/>
              </a:ext>
              <a:ext uri="{C183D7F6-B498-43B3-948B-1728B52AA6E4}">
                <adec:decorative xmlns:adec="http://schemas.microsoft.com/office/drawing/2017/decorative" val="1"/>
              </a:ext>
            </a:extLst>
          </p:cNvPr>
          <p:cNvSpPr/>
          <p:nvPr userDrawn="1"/>
        </p:nvSpPr>
        <p:spPr>
          <a:xfrm>
            <a:off x="10927775" y="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0F2658BB-96CD-AE22-0752-A04D94B98062}"/>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27F16505-EF88-827D-E3AA-E760AC687EFA}"/>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3BE0F268-BF9C-C514-E532-F90259E6977A}"/>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2687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lIns="0" tIns="0" rIns="0" bIns="0">
            <a:noAutofit/>
          </a:bodyPr>
          <a:lstStyle>
            <a:lvl1pPr>
              <a:defRPr sz="3600" b="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10">
            <a:extLst>
              <a:ext uri="{FF2B5EF4-FFF2-40B4-BE49-F238E27FC236}">
                <a16:creationId xmlns:a16="http://schemas.microsoft.com/office/drawing/2014/main" id="{7C2B6F59-ED68-51DC-A79B-DBB58FF845F1}"/>
              </a:ext>
              <a:ext uri="{C183D7F6-B498-43B3-948B-1728B52AA6E4}">
                <adec:decorative xmlns:adec="http://schemas.microsoft.com/office/drawing/2017/decorative" val="1"/>
              </a:ext>
            </a:extLst>
          </p:cNvPr>
          <p:cNvSpPr/>
          <p:nvPr userDrawn="1"/>
        </p:nvSpPr>
        <p:spPr>
          <a:xfrm>
            <a:off x="0" y="0"/>
            <a:ext cx="12192000"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3A9725C6-AC4C-0F93-49B1-C5DA56CFE1CA}"/>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DFCF279C-C717-2E57-C2ED-3895123B51EC}"/>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65FD4253-87B4-E013-4CA9-52ACDA3F5117}"/>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130308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1109587"/>
            <a:ext cx="4145582" cy="4638825"/>
          </a:xfrm>
        </p:spPr>
        <p:txBody>
          <a:bodyPr lIns="0" tIns="0" rIns="0" bIns="0">
            <a:noAutofit/>
          </a:bodyPr>
          <a:lstStyle>
            <a:lvl1pPr>
              <a:defRPr sz="3600" b="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666338" y="1110022"/>
            <a:ext cx="5681662" cy="4818062"/>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10">
            <a:extLst>
              <a:ext uri="{FF2B5EF4-FFF2-40B4-BE49-F238E27FC236}">
                <a16:creationId xmlns:a16="http://schemas.microsoft.com/office/drawing/2014/main" id="{C90280B4-6872-BA31-B1E5-F2FAF9A85E7D}"/>
              </a:ext>
              <a:ext uri="{C183D7F6-B498-43B3-948B-1728B52AA6E4}">
                <adec:decorative xmlns:adec="http://schemas.microsoft.com/office/drawing/2017/decorative" val="1"/>
              </a:ext>
            </a:extLst>
          </p:cNvPr>
          <p:cNvSpPr/>
          <p:nvPr userDrawn="1"/>
        </p:nvSpPr>
        <p:spPr>
          <a:xfrm>
            <a:off x="10927775" y="613410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BA2446B5-DBA6-557B-92E7-CE3595DF1233}"/>
              </a:ext>
              <a:ext uri="{C183D7F6-B498-43B3-948B-1728B52AA6E4}">
                <adec:decorative xmlns:adec="http://schemas.microsoft.com/office/drawing/2017/decorative" val="1"/>
              </a:ext>
            </a:extLst>
          </p:cNvPr>
          <p:cNvSpPr/>
          <p:nvPr userDrawn="1"/>
        </p:nvSpPr>
        <p:spPr>
          <a:xfrm>
            <a:off x="0" y="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BD00271A-D627-7A0C-1E77-FD78A6DAAD1B}"/>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10AF3BBE-43FC-FA7F-3C5B-0FB78E695A2D}"/>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C37EC3EF-BAD7-BA7C-005E-1A7A28BAB384}"/>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868533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877456"/>
            <a:ext cx="4142232" cy="4940661"/>
          </a:xfrm>
        </p:spPr>
        <p:txBody>
          <a:bodyPr lIns="0" tIns="0" rIns="0" bIns="0">
            <a:noAutofit/>
          </a:bodyPr>
          <a:lstStyle>
            <a:lvl1pPr>
              <a:defRPr sz="3600" b="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8500" y="848720"/>
            <a:ext cx="6159500" cy="5194161"/>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17">
            <a:extLst>
              <a:ext uri="{FF2B5EF4-FFF2-40B4-BE49-F238E27FC236}">
                <a16:creationId xmlns:a16="http://schemas.microsoft.com/office/drawing/2014/main" id="{F6B9B460-038F-94C6-5604-883BAEC6732D}"/>
              </a:ext>
              <a:ext uri="{C183D7F6-B498-43B3-948B-1728B52AA6E4}">
                <adec:decorative xmlns:adec="http://schemas.microsoft.com/office/drawing/2017/decorative" val="1"/>
              </a:ext>
            </a:extLst>
          </p:cNvPr>
          <p:cNvSpPr/>
          <p:nvPr userDrawn="1"/>
        </p:nvSpPr>
        <p:spPr>
          <a:xfrm>
            <a:off x="1" y="6526800"/>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7" name="Freeform 17">
            <a:extLst>
              <a:ext uri="{FF2B5EF4-FFF2-40B4-BE49-F238E27FC236}">
                <a16:creationId xmlns:a16="http://schemas.microsoft.com/office/drawing/2014/main" id="{68AEA442-11FE-1B85-7968-9FE21AEDBD22}"/>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9" name="Freeform 17">
            <a:extLst>
              <a:ext uri="{FF2B5EF4-FFF2-40B4-BE49-F238E27FC236}">
                <a16:creationId xmlns:a16="http://schemas.microsoft.com/office/drawing/2014/main" id="{F4D58676-1C6B-6FA9-251E-AC5FBEE2BB60}"/>
              </a:ext>
              <a:ext uri="{C183D7F6-B498-43B3-948B-1728B52AA6E4}">
                <adec:decorative xmlns:adec="http://schemas.microsoft.com/office/drawing/2017/decorative" val="1"/>
              </a:ext>
            </a:extLst>
          </p:cNvPr>
          <p:cNvSpPr/>
          <p:nvPr userDrawn="1"/>
        </p:nvSpPr>
        <p:spPr>
          <a:xfrm>
            <a:off x="1" y="-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10" name="Freeform 17">
            <a:extLst>
              <a:ext uri="{FF2B5EF4-FFF2-40B4-BE49-F238E27FC236}">
                <a16:creationId xmlns:a16="http://schemas.microsoft.com/office/drawing/2014/main" id="{527641C1-A183-119C-6C5B-7AA58CE8714C}"/>
              </a:ext>
              <a:ext uri="{C183D7F6-B498-43B3-948B-1728B52AA6E4}">
                <adec:decorative xmlns:adec="http://schemas.microsoft.com/office/drawing/2017/decorative" val="1"/>
              </a:ext>
            </a:extLst>
          </p:cNvPr>
          <p:cNvSpPr/>
          <p:nvPr userDrawn="1"/>
        </p:nvSpPr>
        <p:spPr>
          <a:xfrm flipV="1">
            <a:off x="7768799" y="-1"/>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4" name="Date Placeholder 3">
            <a:extLst>
              <a:ext uri="{FF2B5EF4-FFF2-40B4-BE49-F238E27FC236}">
                <a16:creationId xmlns:a16="http://schemas.microsoft.com/office/drawing/2014/main" id="{A5025243-1D75-D130-2A64-9D8D62A4DCD7}"/>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F920B224-2FF4-03EF-2985-70266625D015}"/>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E24CC9B9-1170-67B4-2F4C-55CFD0D4AB24}"/>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381138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831919"/>
            <a:ext cx="3494314" cy="5194161"/>
          </a:xfrm>
        </p:spPr>
        <p:txBody>
          <a:bodyPr lIns="0" tIns="0" rIns="0" bIns="0" anchor="ctr">
            <a:noAutofit/>
          </a:bodyPr>
          <a:lstStyle>
            <a:lvl1pPr>
              <a:defRPr sz="3600" b="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831918"/>
            <a:ext cx="6843732" cy="5194161"/>
          </a:xfrm>
        </p:spPr>
        <p:txBody>
          <a:bodyPr lIns="0" tIns="0" rIns="0" bIns="0" anchor="ctr">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0">
            <a:extLst>
              <a:ext uri="{FF2B5EF4-FFF2-40B4-BE49-F238E27FC236}">
                <a16:creationId xmlns:a16="http://schemas.microsoft.com/office/drawing/2014/main" id="{00B57D9C-D3CB-6F60-3C0D-F86F2CA43182}"/>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29B5B1B9-F2C2-0F1F-6AEF-2EA9DAC91742}"/>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80FCB0D2-1D8F-C04A-2E14-CAC12A0BB2AD}"/>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06C9D95A-623C-662D-B8D6-C1FB04905069}"/>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528DB802-9AEC-2C86-BFAB-9C94E5986B98}"/>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70887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F34579FB-0535-0E7B-EA0D-AE079FAFEE72}"/>
              </a:ext>
              <a:ext uri="{C183D7F6-B498-43B3-948B-1728B52AA6E4}">
                <adec:decorative xmlns:adec="http://schemas.microsoft.com/office/drawing/2017/decorative" val="1"/>
              </a:ext>
            </a:extLst>
          </p:cNvPr>
          <p:cNvSpPr/>
          <p:nvPr userDrawn="1"/>
        </p:nvSpPr>
        <p:spPr>
          <a:xfrm rot="16200000">
            <a:off x="4627037" y="-706963"/>
            <a:ext cx="2937934" cy="12191992"/>
          </a:xfrm>
          <a:custGeom>
            <a:avLst/>
            <a:gdLst>
              <a:gd name="connsiteX0" fmla="*/ 2937934 w 2937934"/>
              <a:gd name="connsiteY0" fmla="*/ 0 h 12191992"/>
              <a:gd name="connsiteX1" fmla="*/ 2937934 w 2937934"/>
              <a:gd name="connsiteY1" fmla="*/ 12191992 h 12191992"/>
              <a:gd name="connsiteX2" fmla="*/ 0 w 2937934"/>
              <a:gd name="connsiteY2" fmla="*/ 12191992 h 12191992"/>
              <a:gd name="connsiteX3" fmla="*/ 0 w 2937934"/>
              <a:gd name="connsiteY3" fmla="*/ 0 h 12191992"/>
            </a:gdLst>
            <a:ahLst/>
            <a:cxnLst>
              <a:cxn ang="0">
                <a:pos x="connsiteX0" y="connsiteY0"/>
              </a:cxn>
              <a:cxn ang="0">
                <a:pos x="connsiteX1" y="connsiteY1"/>
              </a:cxn>
              <a:cxn ang="0">
                <a:pos x="connsiteX2" y="connsiteY2"/>
              </a:cxn>
              <a:cxn ang="0">
                <a:pos x="connsiteX3" y="connsiteY3"/>
              </a:cxn>
            </a:cxnLst>
            <a:rect l="l" t="t" r="r" b="b"/>
            <a:pathLst>
              <a:path w="2937934" h="12191992">
                <a:moveTo>
                  <a:pt x="2937934" y="0"/>
                </a:moveTo>
                <a:lnTo>
                  <a:pt x="2937934" y="12191992"/>
                </a:lnTo>
                <a:lnTo>
                  <a:pt x="0" y="12191992"/>
                </a:lnTo>
                <a:lnTo>
                  <a:pt x="0" y="0"/>
                </a:lnTo>
                <a:close/>
              </a:path>
            </a:pathLst>
          </a:custGeom>
          <a:solidFill>
            <a:schemeClr val="accent1"/>
          </a:solidFill>
        </p:spPr>
        <p:txBody>
          <a:bodyPr wrap="square">
            <a:noAutofit/>
          </a:bodyPr>
          <a:lstStyle/>
          <a:p>
            <a:endParaRPr lang="zh-CN" altLang="en-US" u="sng"/>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140495"/>
            <a:ext cx="8229600" cy="2621154"/>
          </a:xfrm>
        </p:spPr>
        <p:txBody>
          <a:bodyPr lIns="0" tIns="0" rIns="0" bIns="0" anchor="b">
            <a:noAutofit/>
          </a:bodyPr>
          <a:lstStyle>
            <a:lvl1pPr algn="ctr">
              <a:lnSpc>
                <a:spcPct val="100000"/>
              </a:lnSpc>
              <a:defRPr sz="5400" b="0"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981201" y="4039647"/>
            <a:ext cx="8229600" cy="1414091"/>
          </a:xfrm>
        </p:spPr>
        <p:txBody>
          <a:bodyPr lIns="0" tIns="0" rIns="0" bIns="0">
            <a:noAutofit/>
          </a:bodyPr>
          <a:lstStyle>
            <a:lvl1pPr marL="0" indent="0" algn="ctr">
              <a:lnSpc>
                <a:spcPct val="100000"/>
              </a:lnSpc>
              <a:spcBef>
                <a:spcPts val="0"/>
              </a:spcBef>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Content Placeholder 9">
            <a:extLst>
              <a:ext uri="{FF2B5EF4-FFF2-40B4-BE49-F238E27FC236}">
                <a16:creationId xmlns:a16="http://schemas.microsoft.com/office/drawing/2014/main" id="{EAA1B559-C04E-A343-2813-FE2DB1923DEE}"/>
              </a:ext>
            </a:extLst>
          </p:cNvPr>
          <p:cNvSpPr>
            <a:spLocks noGrp="1"/>
          </p:cNvSpPr>
          <p:nvPr>
            <p:ph sz="quarter" idx="13" hasCustomPrompt="1"/>
          </p:nvPr>
        </p:nvSpPr>
        <p:spPr>
          <a:xfrm>
            <a:off x="4547105" y="5587422"/>
            <a:ext cx="3097790" cy="426362"/>
          </a:xfrm>
        </p:spPr>
        <p:txBody>
          <a:bodyPr lIns="0" tIns="0" rIns="0" bIns="0" anchor="b">
            <a:noAutofit/>
          </a:bodyPr>
          <a:lstStyle>
            <a:lvl1pPr marL="0" indent="0" algn="ctr">
              <a:spcBef>
                <a:spcPts val="0"/>
              </a:spcBef>
              <a:buNone/>
              <a:defRPr sz="1600"/>
            </a:lvl1pPr>
          </a:lstStyle>
          <a:p>
            <a:pPr lvl="0"/>
            <a:r>
              <a:rPr lang="en-US"/>
              <a:t>Presenter Name</a:t>
            </a:r>
          </a:p>
        </p:txBody>
      </p:sp>
      <p:sp>
        <p:nvSpPr>
          <p:cNvPr id="12" name="Rectangle 11">
            <a:extLst>
              <a:ext uri="{FF2B5EF4-FFF2-40B4-BE49-F238E27FC236}">
                <a16:creationId xmlns:a16="http://schemas.microsoft.com/office/drawing/2014/main" id="{011A2608-63F3-731E-0A43-0E240CF5A8CC}"/>
              </a:ext>
              <a:ext uri="{C183D7F6-B498-43B3-948B-1728B52AA6E4}">
                <adec:decorative xmlns:adec="http://schemas.microsoft.com/office/drawing/2017/decorative" val="1"/>
              </a:ext>
            </a:extLst>
          </p:cNvPr>
          <p:cNvSpPr/>
          <p:nvPr userDrawn="1"/>
        </p:nvSpPr>
        <p:spPr>
          <a:xfrm>
            <a:off x="11472000" y="3920066"/>
            <a:ext cx="720000" cy="7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E3CE49A-81F4-962F-8DCE-0F4B9D705852}"/>
              </a:ext>
              <a:ext uri="{C183D7F6-B498-43B3-948B-1728B52AA6E4}">
                <adec:decorative xmlns:adec="http://schemas.microsoft.com/office/drawing/2017/decorative" val="1"/>
              </a:ext>
            </a:extLst>
          </p:cNvPr>
          <p:cNvSpPr/>
          <p:nvPr userDrawn="1"/>
        </p:nvSpPr>
        <p:spPr>
          <a:xfrm>
            <a:off x="11472000" y="3200066"/>
            <a:ext cx="720000" cy="72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35E175-A34B-F1FE-C21F-0191BB1621CC}"/>
              </a:ext>
              <a:ext uri="{C183D7F6-B498-43B3-948B-1728B52AA6E4}">
                <adec:decorative xmlns:adec="http://schemas.microsoft.com/office/drawing/2017/decorative" val="1"/>
              </a:ext>
            </a:extLst>
          </p:cNvPr>
          <p:cNvSpPr/>
          <p:nvPr userDrawn="1"/>
        </p:nvSpPr>
        <p:spPr>
          <a:xfrm>
            <a:off x="0" y="449552"/>
            <a:ext cx="782320" cy="2001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A82B8042-5E77-A1E9-101E-5D1311F9F245}"/>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2A28161E-DF2B-A395-AB41-52FF8492D874}"/>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408483ED-35CC-1B95-31BE-C835B41D6161}"/>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1971736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8"/>
            <a:ext cx="6241267" cy="1928214"/>
          </a:xfrm>
        </p:spPr>
        <p:txBody>
          <a:bodyPr lIns="0" tIns="0" rIns="0" bIns="0" anchor="b">
            <a:noAutofit/>
          </a:bodyPr>
          <a:lstStyle>
            <a:lvl1pPr>
              <a:defRPr sz="3600" b="0" baseline="0"/>
            </a:lvl1pPr>
          </a:lstStyle>
          <a:p>
            <a:r>
              <a:rPr lang="en-US"/>
              <a:t>Click to edit Master title style</a:t>
            </a:r>
          </a:p>
        </p:txBody>
      </p:sp>
      <p:sp>
        <p:nvSpPr>
          <p:cNvPr id="3" name="Content Placeholder 7">
            <a:extLst>
              <a:ext uri="{FF2B5EF4-FFF2-40B4-BE49-F238E27FC236}">
                <a16:creationId xmlns:a16="http://schemas.microsoft.com/office/drawing/2014/main" id="{AB1ED0A0-002B-4573-E3EC-257C72B42183}"/>
              </a:ext>
            </a:extLst>
          </p:cNvPr>
          <p:cNvSpPr>
            <a:spLocks noGrp="1"/>
          </p:cNvSpPr>
          <p:nvPr>
            <p:ph sz="quarter" idx="18"/>
          </p:nvPr>
        </p:nvSpPr>
        <p:spPr>
          <a:xfrm>
            <a:off x="844000" y="2868150"/>
            <a:ext cx="6241267" cy="3157929"/>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7357442" y="831919"/>
            <a:ext cx="3949885" cy="5194161"/>
          </a:xfrm>
        </p:spPr>
        <p:txBody>
          <a:bodyPr/>
          <a:lstStyle/>
          <a:p>
            <a:endParaRPr lang="en-US"/>
          </a:p>
        </p:txBody>
      </p:sp>
      <p:sp>
        <p:nvSpPr>
          <p:cNvPr id="12" name="Freeform 10">
            <a:extLst>
              <a:ext uri="{FF2B5EF4-FFF2-40B4-BE49-F238E27FC236}">
                <a16:creationId xmlns:a16="http://schemas.microsoft.com/office/drawing/2014/main" id="{A1FBFB35-D32F-1F82-020A-29E90D232A9D}"/>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10">
            <a:extLst>
              <a:ext uri="{FF2B5EF4-FFF2-40B4-BE49-F238E27FC236}">
                <a16:creationId xmlns:a16="http://schemas.microsoft.com/office/drawing/2014/main" id="{723F0D57-3F85-E12F-FF1C-ECD9B9505652}"/>
              </a:ext>
              <a:ext uri="{C183D7F6-B498-43B3-948B-1728B52AA6E4}">
                <adec:decorative xmlns:adec="http://schemas.microsoft.com/office/drawing/2017/decorative" val="1"/>
              </a:ext>
            </a:extLst>
          </p:cNvPr>
          <p:cNvSpPr/>
          <p:nvPr userDrawn="1"/>
        </p:nvSpPr>
        <p:spPr>
          <a:xfrm>
            <a:off x="0" y="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6" name="Freeform 10">
            <a:extLst>
              <a:ext uri="{FF2B5EF4-FFF2-40B4-BE49-F238E27FC236}">
                <a16:creationId xmlns:a16="http://schemas.microsoft.com/office/drawing/2014/main" id="{EF127F55-1BB6-F04A-2011-F477F67E322B}"/>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5BE2FCA6-90E6-645C-83C5-2EA901E46D95}"/>
              </a:ext>
            </a:extLst>
          </p:cNvPr>
          <p:cNvSpPr>
            <a:spLocks noGrp="1"/>
          </p:cNvSpPr>
          <p:nvPr>
            <p:ph type="dt" sz="half" idx="15"/>
          </p:nvPr>
        </p:nvSpPr>
        <p:spPr/>
        <p:txBody>
          <a:bodyPr/>
          <a:lstStyle/>
          <a:p>
            <a:r>
              <a:rPr lang="en-US" altLang="zh-CN"/>
              <a:t>04/26/2025</a:t>
            </a:r>
          </a:p>
        </p:txBody>
      </p:sp>
      <p:sp>
        <p:nvSpPr>
          <p:cNvPr id="9" name="Footer Placeholder 8">
            <a:extLst>
              <a:ext uri="{FF2B5EF4-FFF2-40B4-BE49-F238E27FC236}">
                <a16:creationId xmlns:a16="http://schemas.microsoft.com/office/drawing/2014/main" id="{0CF45059-914B-98BC-CE32-21B994C11C45}"/>
              </a:ext>
            </a:extLst>
          </p:cNvPr>
          <p:cNvSpPr>
            <a:spLocks noGrp="1"/>
          </p:cNvSpPr>
          <p:nvPr>
            <p:ph type="ftr" sz="quarter" idx="16"/>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75144FF3-8F41-EA3B-3334-EAA4DFDC11B2}"/>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559806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8"/>
            <a:ext cx="6135624" cy="1928791"/>
          </a:xfrm>
        </p:spPr>
        <p:txBody>
          <a:bodyPr lIns="0" tIns="0" rIns="0" bIns="0" anchor="b">
            <a:noAutofit/>
          </a:bodyPr>
          <a:lstStyle>
            <a:lvl1pPr>
              <a:defRPr sz="3600" b="0" baseline="0"/>
            </a:lvl1pPr>
          </a:lstStyle>
          <a:p>
            <a:r>
              <a:rPr lang="en-US"/>
              <a:t>Click to edit Master title style</a:t>
            </a:r>
          </a:p>
        </p:txBody>
      </p:sp>
      <p:sp>
        <p:nvSpPr>
          <p:cNvPr id="3" name="Content Placeholder 7">
            <a:extLst>
              <a:ext uri="{FF2B5EF4-FFF2-40B4-BE49-F238E27FC236}">
                <a16:creationId xmlns:a16="http://schemas.microsoft.com/office/drawing/2014/main" id="{CE785EFA-A20E-34BD-1F43-41D71765644F}"/>
              </a:ext>
            </a:extLst>
          </p:cNvPr>
          <p:cNvSpPr>
            <a:spLocks noGrp="1"/>
          </p:cNvSpPr>
          <p:nvPr>
            <p:ph sz="quarter" idx="18"/>
          </p:nvPr>
        </p:nvSpPr>
        <p:spPr>
          <a:xfrm>
            <a:off x="844000" y="2868150"/>
            <a:ext cx="6241267" cy="3157929"/>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7300452" y="831918"/>
            <a:ext cx="4006875" cy="5194161"/>
          </a:xfrm>
        </p:spPr>
        <p:txBody>
          <a:bodyPr/>
          <a:lstStyle/>
          <a:p>
            <a:endParaRPr lang="en-US"/>
          </a:p>
        </p:txBody>
      </p:sp>
      <p:sp>
        <p:nvSpPr>
          <p:cNvPr id="6" name="Freeform 10">
            <a:extLst>
              <a:ext uri="{FF2B5EF4-FFF2-40B4-BE49-F238E27FC236}">
                <a16:creationId xmlns:a16="http://schemas.microsoft.com/office/drawing/2014/main" id="{87C69A9E-7322-5194-13E2-93C7D7002570}"/>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5" name="Freeform 10">
            <a:extLst>
              <a:ext uri="{FF2B5EF4-FFF2-40B4-BE49-F238E27FC236}">
                <a16:creationId xmlns:a16="http://schemas.microsoft.com/office/drawing/2014/main" id="{8AB53FE1-7680-2C8E-70CF-D674972D387C}"/>
              </a:ext>
              <a:ext uri="{C183D7F6-B498-43B3-948B-1728B52AA6E4}">
                <adec:decorative xmlns:adec="http://schemas.microsoft.com/office/drawing/2017/decorative" val="1"/>
              </a:ext>
            </a:extLst>
          </p:cNvPr>
          <p:cNvSpPr/>
          <p:nvPr userDrawn="1"/>
        </p:nvSpPr>
        <p:spPr>
          <a:xfrm>
            <a:off x="0" y="613410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Freeform 10">
            <a:extLst>
              <a:ext uri="{FF2B5EF4-FFF2-40B4-BE49-F238E27FC236}">
                <a16:creationId xmlns:a16="http://schemas.microsoft.com/office/drawing/2014/main" id="{881753D4-DE4C-EA13-0F9D-BA983162613D}"/>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Date Placeholder 8">
            <a:extLst>
              <a:ext uri="{FF2B5EF4-FFF2-40B4-BE49-F238E27FC236}">
                <a16:creationId xmlns:a16="http://schemas.microsoft.com/office/drawing/2014/main" id="{759D4343-C33B-90EB-3F21-D8973A0B13F0}"/>
              </a:ext>
            </a:extLst>
          </p:cNvPr>
          <p:cNvSpPr>
            <a:spLocks noGrp="1"/>
          </p:cNvSpPr>
          <p:nvPr>
            <p:ph type="dt" sz="half" idx="15"/>
          </p:nvPr>
        </p:nvSpPr>
        <p:spPr/>
        <p:txBody>
          <a:bodyPr/>
          <a:lstStyle/>
          <a:p>
            <a:r>
              <a:rPr lang="en-US" altLang="zh-CN"/>
              <a:t>04/26/2025</a:t>
            </a:r>
          </a:p>
        </p:txBody>
      </p:sp>
      <p:sp>
        <p:nvSpPr>
          <p:cNvPr id="10" name="Footer Placeholder 9">
            <a:extLst>
              <a:ext uri="{FF2B5EF4-FFF2-40B4-BE49-F238E27FC236}">
                <a16:creationId xmlns:a16="http://schemas.microsoft.com/office/drawing/2014/main" id="{0B40BBD0-0F9D-182F-0831-B7C7987E4E95}"/>
              </a:ext>
            </a:extLst>
          </p:cNvPr>
          <p:cNvSpPr>
            <a:spLocks noGrp="1"/>
          </p:cNvSpPr>
          <p:nvPr>
            <p:ph type="ftr" sz="quarter" idx="16"/>
          </p:nvPr>
        </p:nvSpPr>
        <p:spPr/>
        <p:txBody>
          <a:bodyPr/>
          <a:lstStyle/>
          <a:p>
            <a:r>
              <a:rPr lang="en-US" altLang="zh-CN"/>
              <a:t>Sample Footer Text</a:t>
            </a:r>
          </a:p>
        </p:txBody>
      </p:sp>
      <p:sp>
        <p:nvSpPr>
          <p:cNvPr id="12" name="Slide Number Placeholder 11">
            <a:extLst>
              <a:ext uri="{FF2B5EF4-FFF2-40B4-BE49-F238E27FC236}">
                <a16:creationId xmlns:a16="http://schemas.microsoft.com/office/drawing/2014/main" id="{59CAE5C7-3235-E1AC-C62B-F1DDE914BB46}"/>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090714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8"/>
            <a:ext cx="6135624" cy="1928791"/>
          </a:xfrm>
        </p:spPr>
        <p:txBody>
          <a:bodyPr lIns="0" tIns="0" rIns="0" bIns="0" anchor="b">
            <a:noAutofit/>
          </a:bodyPr>
          <a:lstStyle>
            <a:lvl1pPr algn="l">
              <a:defRPr sz="3600" b="0" baseline="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7300452" y="831918"/>
            <a:ext cx="4006875" cy="5194161"/>
          </a:xfrm>
        </p:spPr>
        <p:txBody>
          <a:bodyPr/>
          <a:lstStyle/>
          <a:p>
            <a:endParaRPr lang="en-US"/>
          </a:p>
        </p:txBody>
      </p:sp>
      <p:sp>
        <p:nvSpPr>
          <p:cNvPr id="26" name="Freeform 17">
            <a:extLst>
              <a:ext uri="{FF2B5EF4-FFF2-40B4-BE49-F238E27FC236}">
                <a16:creationId xmlns:a16="http://schemas.microsoft.com/office/drawing/2014/main" id="{55EB0A70-04CD-26DE-BE20-EF655D8B75B4}"/>
              </a:ext>
              <a:ext uri="{C183D7F6-B498-43B3-948B-1728B52AA6E4}">
                <adec:decorative xmlns:adec="http://schemas.microsoft.com/office/drawing/2017/decorative" val="1"/>
              </a:ext>
            </a:extLst>
          </p:cNvPr>
          <p:cNvSpPr/>
          <p:nvPr userDrawn="1"/>
        </p:nvSpPr>
        <p:spPr>
          <a:xfrm>
            <a:off x="1" y="652680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27" name="Freeform 17">
            <a:extLst>
              <a:ext uri="{FF2B5EF4-FFF2-40B4-BE49-F238E27FC236}">
                <a16:creationId xmlns:a16="http://schemas.microsoft.com/office/drawing/2014/main" id="{7E4709C2-0D04-D67A-EAD6-46FA0B3DA7A4}"/>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30" name="Freeform 10">
            <a:extLst>
              <a:ext uri="{FF2B5EF4-FFF2-40B4-BE49-F238E27FC236}">
                <a16:creationId xmlns:a16="http://schemas.microsoft.com/office/drawing/2014/main" id="{D2170013-17CD-7570-6413-53FD1A329556}"/>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7510420C-21EA-A137-94EA-7CB5AD5C289C}"/>
              </a:ext>
            </a:extLst>
          </p:cNvPr>
          <p:cNvSpPr>
            <a:spLocks noGrp="1"/>
          </p:cNvSpPr>
          <p:nvPr>
            <p:ph type="dt" sz="half" idx="15"/>
          </p:nvPr>
        </p:nvSpPr>
        <p:spPr/>
        <p:txBody>
          <a:bodyPr/>
          <a:lstStyle/>
          <a:p>
            <a:r>
              <a:rPr lang="en-US" altLang="zh-CN"/>
              <a:t>04/26/2025</a:t>
            </a:r>
          </a:p>
        </p:txBody>
      </p:sp>
      <p:sp>
        <p:nvSpPr>
          <p:cNvPr id="4" name="Footer Placeholder 3">
            <a:extLst>
              <a:ext uri="{FF2B5EF4-FFF2-40B4-BE49-F238E27FC236}">
                <a16:creationId xmlns:a16="http://schemas.microsoft.com/office/drawing/2014/main" id="{FC05FC22-F2D9-EF5B-0678-3678B4A14ACA}"/>
              </a:ext>
            </a:extLst>
          </p:cNvPr>
          <p:cNvSpPr>
            <a:spLocks noGrp="1"/>
          </p:cNvSpPr>
          <p:nvPr>
            <p:ph type="ftr" sz="quarter" idx="16"/>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98A4AF99-6BCE-53B0-C2F9-75CDEE4E2A2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
        <p:nvSpPr>
          <p:cNvPr id="5" name="Content Placeholder 7">
            <a:extLst>
              <a:ext uri="{FF2B5EF4-FFF2-40B4-BE49-F238E27FC236}">
                <a16:creationId xmlns:a16="http://schemas.microsoft.com/office/drawing/2014/main" id="{35D202A1-D991-7D10-0C19-6BEEA58CEFF3}"/>
              </a:ext>
            </a:extLst>
          </p:cNvPr>
          <p:cNvSpPr>
            <a:spLocks noGrp="1"/>
          </p:cNvSpPr>
          <p:nvPr>
            <p:ph sz="quarter" idx="18"/>
          </p:nvPr>
        </p:nvSpPr>
        <p:spPr>
          <a:xfrm>
            <a:off x="844000" y="2868150"/>
            <a:ext cx="6241267" cy="3157929"/>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6329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6104E6-797D-DE61-EBFD-7BF0502BCC04}"/>
              </a:ext>
            </a:extLst>
          </p:cNvPr>
          <p:cNvSpPr>
            <a:spLocks noGrp="1"/>
          </p:cNvSpPr>
          <p:nvPr>
            <p:ph type="title"/>
          </p:nvPr>
        </p:nvSpPr>
        <p:spPr>
          <a:xfrm>
            <a:off x="844000" y="825622"/>
            <a:ext cx="5906997" cy="1928790"/>
          </a:xfrm>
        </p:spPr>
        <p:txBody>
          <a:bodyPr lIns="0" tIns="0" rIns="0" bIns="0" anchor="b">
            <a:noAutofit/>
          </a:bodyPr>
          <a:lstStyle>
            <a:lvl1pPr>
              <a:defRPr sz="3600" b="0" baseline="0"/>
            </a:lvl1pPr>
          </a:lstStyle>
          <a:p>
            <a:r>
              <a:rPr lang="en-US"/>
              <a:t>Click to edit Master title style</a:t>
            </a:r>
          </a:p>
        </p:txBody>
      </p:sp>
      <p:sp>
        <p:nvSpPr>
          <p:cNvPr id="2" name="Content Placeholder 7">
            <a:extLst>
              <a:ext uri="{FF2B5EF4-FFF2-40B4-BE49-F238E27FC236}">
                <a16:creationId xmlns:a16="http://schemas.microsoft.com/office/drawing/2014/main" id="{B0D848ED-ED73-86A8-A1FA-AF09CBE78399}"/>
              </a:ext>
            </a:extLst>
          </p:cNvPr>
          <p:cNvSpPr>
            <a:spLocks noGrp="1"/>
          </p:cNvSpPr>
          <p:nvPr>
            <p:ph sz="quarter" idx="22"/>
          </p:nvPr>
        </p:nvSpPr>
        <p:spPr>
          <a:xfrm>
            <a:off x="844001" y="2868150"/>
            <a:ext cx="5906996" cy="3157929"/>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0">
            <a:extLst>
              <a:ext uri="{FF2B5EF4-FFF2-40B4-BE49-F238E27FC236}">
                <a16:creationId xmlns:a16="http://schemas.microsoft.com/office/drawing/2014/main" id="{847007C7-5340-21AB-9C7D-DEAEEEC51F9E}"/>
              </a:ext>
              <a:ext uri="{C183D7F6-B498-43B3-948B-1728B52AA6E4}">
                <adec:decorative xmlns:adec="http://schemas.microsoft.com/office/drawing/2017/decorative" val="0"/>
              </a:ext>
            </a:extLst>
          </p:cNvPr>
          <p:cNvSpPr>
            <a:spLocks noGrp="1"/>
          </p:cNvSpPr>
          <p:nvPr>
            <p:ph type="pic" sz="quarter" idx="18"/>
          </p:nvPr>
        </p:nvSpPr>
        <p:spPr>
          <a:xfrm>
            <a:off x="7300452" y="831918"/>
            <a:ext cx="4006875" cy="5194161"/>
          </a:xfrm>
        </p:spPr>
        <p:txBody>
          <a:bodyPr/>
          <a:lstStyle/>
          <a:p>
            <a:endParaRPr lang="en-US"/>
          </a:p>
        </p:txBody>
      </p:sp>
      <p:sp>
        <p:nvSpPr>
          <p:cNvPr id="13" name="Freeform 17">
            <a:extLst>
              <a:ext uri="{FF2B5EF4-FFF2-40B4-BE49-F238E27FC236}">
                <a16:creationId xmlns:a16="http://schemas.microsoft.com/office/drawing/2014/main" id="{13CA70C1-F619-4E37-711E-3B0AD7A76F17}"/>
              </a:ext>
              <a:ext uri="{C183D7F6-B498-43B3-948B-1728B52AA6E4}">
                <adec:decorative xmlns:adec="http://schemas.microsoft.com/office/drawing/2017/decorative" val="1"/>
              </a:ext>
            </a:extLst>
          </p:cNvPr>
          <p:cNvSpPr/>
          <p:nvPr userDrawn="1"/>
        </p:nvSpPr>
        <p:spPr>
          <a:xfrm>
            <a:off x="1" y="652680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14" name="Freeform 17">
            <a:extLst>
              <a:ext uri="{FF2B5EF4-FFF2-40B4-BE49-F238E27FC236}">
                <a16:creationId xmlns:a16="http://schemas.microsoft.com/office/drawing/2014/main" id="{AFD330A2-1BB8-0E4E-4029-7943C275F806}"/>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15" name="Freeform 10">
            <a:extLst>
              <a:ext uri="{FF2B5EF4-FFF2-40B4-BE49-F238E27FC236}">
                <a16:creationId xmlns:a16="http://schemas.microsoft.com/office/drawing/2014/main" id="{2CA1D929-364A-512C-A838-1E811BAAA5D1}"/>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6E839E46-5D7F-72A4-2992-9ED1BC2734D0}"/>
              </a:ext>
            </a:extLst>
          </p:cNvPr>
          <p:cNvSpPr>
            <a:spLocks noGrp="1"/>
          </p:cNvSpPr>
          <p:nvPr>
            <p:ph type="dt" sz="half" idx="19"/>
          </p:nvPr>
        </p:nvSpPr>
        <p:spPr/>
        <p:txBody>
          <a:bodyPr/>
          <a:lstStyle/>
          <a:p>
            <a:r>
              <a:rPr lang="en-US" altLang="zh-CN"/>
              <a:t>04/26/2025</a:t>
            </a:r>
          </a:p>
        </p:txBody>
      </p:sp>
      <p:sp>
        <p:nvSpPr>
          <p:cNvPr id="9" name="Footer Placeholder 8">
            <a:extLst>
              <a:ext uri="{FF2B5EF4-FFF2-40B4-BE49-F238E27FC236}">
                <a16:creationId xmlns:a16="http://schemas.microsoft.com/office/drawing/2014/main" id="{421D8C09-15AC-F77D-CB44-460449C518AA}"/>
              </a:ext>
            </a:extLst>
          </p:cNvPr>
          <p:cNvSpPr>
            <a:spLocks noGrp="1"/>
          </p:cNvSpPr>
          <p:nvPr>
            <p:ph type="ftr" sz="quarter" idx="20"/>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B9DACD80-A888-AB57-3EB1-6A05051158F8}"/>
              </a:ext>
            </a:extLst>
          </p:cNvPr>
          <p:cNvSpPr>
            <a:spLocks noGrp="1"/>
          </p:cNvSpPr>
          <p:nvPr>
            <p:ph type="sldNum" sz="half" idx="21"/>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85780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8"/>
            <a:ext cx="6135623" cy="1922494"/>
          </a:xfrm>
        </p:spPr>
        <p:txBody>
          <a:bodyPr lIns="0" tIns="0" rIns="0" bIns="0" anchor="b">
            <a:noAutofit/>
          </a:bodyPr>
          <a:lstStyle>
            <a:lvl1pPr>
              <a:defRPr sz="3600" b="0" baseline="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7300453" y="831918"/>
            <a:ext cx="4006874" cy="5194161"/>
          </a:xfrm>
        </p:spPr>
        <p:txBody>
          <a:bodyPr/>
          <a:lstStyle/>
          <a:p>
            <a:endParaRPr lang="en-US"/>
          </a:p>
        </p:txBody>
      </p:sp>
      <p:sp>
        <p:nvSpPr>
          <p:cNvPr id="13" name="Freeform: Shape 12">
            <a:extLst>
              <a:ext uri="{FF2B5EF4-FFF2-40B4-BE49-F238E27FC236}">
                <a16:creationId xmlns:a16="http://schemas.microsoft.com/office/drawing/2014/main" id="{D04EB612-D143-1C59-FAC1-BE3F2604E76D}"/>
              </a:ext>
              <a:ext uri="{C183D7F6-B498-43B3-948B-1728B52AA6E4}">
                <adec:decorative xmlns:adec="http://schemas.microsoft.com/office/drawing/2017/decorative" val="1"/>
              </a:ext>
            </a:extLst>
          </p:cNvPr>
          <p:cNvSpPr/>
          <p:nvPr userDrawn="1"/>
        </p:nvSpPr>
        <p:spPr>
          <a:xfrm>
            <a:off x="2" y="6526800"/>
            <a:ext cx="12191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a:p>
        </p:txBody>
      </p:sp>
      <p:sp>
        <p:nvSpPr>
          <p:cNvPr id="10" name="Freeform 17">
            <a:extLst>
              <a:ext uri="{FF2B5EF4-FFF2-40B4-BE49-F238E27FC236}">
                <a16:creationId xmlns:a16="http://schemas.microsoft.com/office/drawing/2014/main" id="{B5478D54-1F0E-F8E7-4B93-88A2EC96AA27}"/>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15" name="Freeform 10">
            <a:extLst>
              <a:ext uri="{FF2B5EF4-FFF2-40B4-BE49-F238E27FC236}">
                <a16:creationId xmlns:a16="http://schemas.microsoft.com/office/drawing/2014/main" id="{90152C41-78FB-BD6F-653B-DE9008C187E1}"/>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24A5EEFF-C284-0BE0-EEBD-B7F7F2C34F80}"/>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F9B1E30B-BC94-1D52-B8BF-39973F2E4B43}"/>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F4C942BB-555B-9390-C818-BD6DE5FAFF72}"/>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
        <p:nvSpPr>
          <p:cNvPr id="3" name="Content Placeholder 7">
            <a:extLst>
              <a:ext uri="{FF2B5EF4-FFF2-40B4-BE49-F238E27FC236}">
                <a16:creationId xmlns:a16="http://schemas.microsoft.com/office/drawing/2014/main" id="{22DD0655-7FBE-20E6-B7D1-1148A340CD32}"/>
              </a:ext>
            </a:extLst>
          </p:cNvPr>
          <p:cNvSpPr>
            <a:spLocks noGrp="1"/>
          </p:cNvSpPr>
          <p:nvPr>
            <p:ph sz="quarter" idx="18"/>
          </p:nvPr>
        </p:nvSpPr>
        <p:spPr>
          <a:xfrm>
            <a:off x="844000" y="2868150"/>
            <a:ext cx="6241267" cy="3157929"/>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5896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hoto 6">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0E64AB3-51D9-9992-E51A-78ADA62E241F}"/>
              </a:ext>
            </a:extLst>
          </p:cNvPr>
          <p:cNvSpPr>
            <a:spLocks noGrp="1"/>
          </p:cNvSpPr>
          <p:nvPr>
            <p:ph type="title"/>
          </p:nvPr>
        </p:nvSpPr>
        <p:spPr>
          <a:xfrm>
            <a:off x="844063" y="831918"/>
            <a:ext cx="4361688" cy="1527048"/>
          </a:xfrm>
        </p:spPr>
        <p:txBody>
          <a:bodyPr lIns="0" tIns="0" rIns="0" bIns="0" anchor="b">
            <a:noAutofit/>
          </a:bodyPr>
          <a:lstStyle>
            <a:lvl1pPr>
              <a:defRPr b="0"/>
            </a:lvl1pPr>
          </a:lstStyle>
          <a:p>
            <a:r>
              <a:rPr lang="en-US"/>
              <a:t>Click to edit Master title style</a:t>
            </a:r>
          </a:p>
        </p:txBody>
      </p:sp>
      <p:sp>
        <p:nvSpPr>
          <p:cNvPr id="13" name="Picture Placeholder 10">
            <a:extLst>
              <a:ext uri="{FF2B5EF4-FFF2-40B4-BE49-F238E27FC236}">
                <a16:creationId xmlns:a16="http://schemas.microsoft.com/office/drawing/2014/main" id="{992B4E0B-09D2-1770-AF0A-79593CF5C03A}"/>
              </a:ext>
              <a:ext uri="{C183D7F6-B498-43B3-948B-1728B52AA6E4}">
                <adec:decorative xmlns:adec="http://schemas.microsoft.com/office/drawing/2017/decorative" val="0"/>
              </a:ext>
            </a:extLst>
          </p:cNvPr>
          <p:cNvSpPr>
            <a:spLocks noGrp="1"/>
          </p:cNvSpPr>
          <p:nvPr>
            <p:ph type="pic" sz="quarter" idx="13"/>
          </p:nvPr>
        </p:nvSpPr>
        <p:spPr>
          <a:xfrm>
            <a:off x="5580428" y="831918"/>
            <a:ext cx="5767509" cy="5194161"/>
          </a:xfrm>
        </p:spPr>
        <p:txBody>
          <a:bodyPr/>
          <a:lstStyle/>
          <a:p>
            <a:endParaRPr lang="en-US"/>
          </a:p>
        </p:txBody>
      </p:sp>
      <p:sp>
        <p:nvSpPr>
          <p:cNvPr id="4" name="Freeform 10">
            <a:extLst>
              <a:ext uri="{FF2B5EF4-FFF2-40B4-BE49-F238E27FC236}">
                <a16:creationId xmlns:a16="http://schemas.microsoft.com/office/drawing/2014/main" id="{45EDBA9A-BBB2-C38B-35AA-3332717F4174}"/>
              </a:ext>
              <a:ext uri="{C183D7F6-B498-43B3-948B-1728B52AA6E4}">
                <adec:decorative xmlns:adec="http://schemas.microsoft.com/office/drawing/2017/decorative" val="1"/>
              </a:ext>
            </a:extLst>
          </p:cNvPr>
          <p:cNvSpPr/>
          <p:nvPr userDrawn="1"/>
        </p:nvSpPr>
        <p:spPr>
          <a:xfrm>
            <a:off x="10927775" y="613410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34B859A9-1821-2589-D888-96C351D1AE1D}"/>
              </a:ext>
              <a:ext uri="{C183D7F6-B498-43B3-948B-1728B52AA6E4}">
                <adec:decorative xmlns:adec="http://schemas.microsoft.com/office/drawing/2017/decorative" val="1"/>
              </a:ext>
            </a:extLst>
          </p:cNvPr>
          <p:cNvSpPr/>
          <p:nvPr userDrawn="1"/>
        </p:nvSpPr>
        <p:spPr>
          <a:xfrm>
            <a:off x="0" y="-7294"/>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0" name="Date Placeholder 9">
            <a:extLst>
              <a:ext uri="{FF2B5EF4-FFF2-40B4-BE49-F238E27FC236}">
                <a16:creationId xmlns:a16="http://schemas.microsoft.com/office/drawing/2014/main" id="{15AB366C-F93E-3AFB-D35B-4BC82E7C6ADC}"/>
              </a:ext>
            </a:extLst>
          </p:cNvPr>
          <p:cNvSpPr>
            <a:spLocks noGrp="1"/>
          </p:cNvSpPr>
          <p:nvPr>
            <p:ph type="dt" sz="half" idx="15"/>
          </p:nvPr>
        </p:nvSpPr>
        <p:spPr/>
        <p:txBody>
          <a:bodyPr/>
          <a:lstStyle/>
          <a:p>
            <a:r>
              <a:rPr lang="en-US" altLang="zh-CN"/>
              <a:t>04/26/2025</a:t>
            </a:r>
          </a:p>
        </p:txBody>
      </p:sp>
      <p:sp>
        <p:nvSpPr>
          <p:cNvPr id="11" name="Footer Placeholder 10">
            <a:extLst>
              <a:ext uri="{FF2B5EF4-FFF2-40B4-BE49-F238E27FC236}">
                <a16:creationId xmlns:a16="http://schemas.microsoft.com/office/drawing/2014/main" id="{BE31A400-7DBA-6924-5C88-174738A75FCE}"/>
              </a:ext>
            </a:extLst>
          </p:cNvPr>
          <p:cNvSpPr>
            <a:spLocks noGrp="1"/>
          </p:cNvSpPr>
          <p:nvPr>
            <p:ph type="ftr" sz="quarter" idx="16"/>
          </p:nvPr>
        </p:nvSpPr>
        <p:spPr/>
        <p:txBody>
          <a:bodyPr/>
          <a:lstStyle/>
          <a:p>
            <a:r>
              <a:rPr lang="en-US" altLang="zh-CN"/>
              <a:t>Sample Footer Text</a:t>
            </a:r>
          </a:p>
        </p:txBody>
      </p:sp>
      <p:sp>
        <p:nvSpPr>
          <p:cNvPr id="15" name="Slide Number Placeholder 14">
            <a:extLst>
              <a:ext uri="{FF2B5EF4-FFF2-40B4-BE49-F238E27FC236}">
                <a16:creationId xmlns:a16="http://schemas.microsoft.com/office/drawing/2014/main" id="{33C60CDC-3D11-6ABE-B5A5-D820E8ED6608}"/>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
        <p:nvSpPr>
          <p:cNvPr id="2" name="Content Placeholder 7">
            <a:extLst>
              <a:ext uri="{FF2B5EF4-FFF2-40B4-BE49-F238E27FC236}">
                <a16:creationId xmlns:a16="http://schemas.microsoft.com/office/drawing/2014/main" id="{58BA97A0-54BE-6E1F-F43D-7D7A45D74242}"/>
              </a:ext>
            </a:extLst>
          </p:cNvPr>
          <p:cNvSpPr>
            <a:spLocks noGrp="1"/>
          </p:cNvSpPr>
          <p:nvPr>
            <p:ph sz="quarter" idx="18"/>
          </p:nvPr>
        </p:nvSpPr>
        <p:spPr>
          <a:xfrm>
            <a:off x="844000" y="2548648"/>
            <a:ext cx="4361689" cy="3477432"/>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5912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825064" y="825622"/>
            <a:ext cx="4522936" cy="932688"/>
          </a:xfrm>
        </p:spPr>
        <p:txBody>
          <a:bodyPr lIns="0" tIns="0" rIns="0" bIns="0" anchor="b">
            <a:no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830231" y="1970468"/>
            <a:ext cx="4512601" cy="4055611"/>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3999" y="831918"/>
            <a:ext cx="5648242" cy="5194161"/>
          </a:xfrm>
        </p:spPr>
        <p:txBody>
          <a:bodyPr/>
          <a:lstStyle/>
          <a:p>
            <a:endParaRPr lang="en-US"/>
          </a:p>
        </p:txBody>
      </p:sp>
      <p:sp>
        <p:nvSpPr>
          <p:cNvPr id="3" name="Freeform 10">
            <a:extLst>
              <a:ext uri="{FF2B5EF4-FFF2-40B4-BE49-F238E27FC236}">
                <a16:creationId xmlns:a16="http://schemas.microsoft.com/office/drawing/2014/main" id="{1CDF053D-9E1A-5ADF-E378-BC1B594D5795}"/>
              </a:ext>
              <a:ext uri="{C183D7F6-B498-43B3-948B-1728B52AA6E4}">
                <adec:decorative xmlns:adec="http://schemas.microsoft.com/office/drawing/2017/decorative" val="1"/>
              </a:ext>
            </a:extLst>
          </p:cNvPr>
          <p:cNvSpPr/>
          <p:nvPr userDrawn="1"/>
        </p:nvSpPr>
        <p:spPr>
          <a:xfrm>
            <a:off x="0" y="613410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Freeform 10">
            <a:extLst>
              <a:ext uri="{FF2B5EF4-FFF2-40B4-BE49-F238E27FC236}">
                <a16:creationId xmlns:a16="http://schemas.microsoft.com/office/drawing/2014/main" id="{E3C03305-0727-063D-F65D-52727C590A27}"/>
              </a:ext>
              <a:ext uri="{C183D7F6-B498-43B3-948B-1728B52AA6E4}">
                <adec:decorative xmlns:adec="http://schemas.microsoft.com/office/drawing/2017/decorative" val="1"/>
              </a:ext>
            </a:extLst>
          </p:cNvPr>
          <p:cNvSpPr/>
          <p:nvPr userDrawn="1"/>
        </p:nvSpPr>
        <p:spPr>
          <a:xfrm>
            <a:off x="10927775" y="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AE5F2C52-862C-D359-D97F-E2F4BD5C67CA}"/>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85675291-1615-B740-A2A2-550AA0A85377}"/>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4AC1A756-7B83-B6D1-BB4B-EDA9B21DA39C}"/>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073457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73490" y="831919"/>
            <a:ext cx="4572000" cy="932688"/>
          </a:xfrm>
        </p:spPr>
        <p:txBody>
          <a:bodyPr lIns="0" tIns="0" rIns="0" bIns="0" anchor="b">
            <a:no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73616" y="1892623"/>
            <a:ext cx="4572000" cy="4133457"/>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5917721" y="831919"/>
            <a:ext cx="5430280" cy="5194162"/>
          </a:xfrm>
        </p:spPr>
        <p:txBody>
          <a:bodyPr/>
          <a:lstStyle/>
          <a:p>
            <a:endParaRPr lang="en-US"/>
          </a:p>
        </p:txBody>
      </p:sp>
      <p:sp>
        <p:nvSpPr>
          <p:cNvPr id="12" name="Freeform 17">
            <a:extLst>
              <a:ext uri="{FF2B5EF4-FFF2-40B4-BE49-F238E27FC236}">
                <a16:creationId xmlns:a16="http://schemas.microsoft.com/office/drawing/2014/main" id="{039F7129-301F-37A1-8705-D22FCF30EF79}"/>
              </a:ext>
              <a:ext uri="{C183D7F6-B498-43B3-948B-1728B52AA6E4}">
                <adec:decorative xmlns:adec="http://schemas.microsoft.com/office/drawing/2017/decorative" val="1"/>
              </a:ext>
            </a:extLst>
          </p:cNvPr>
          <p:cNvSpPr/>
          <p:nvPr userDrawn="1"/>
        </p:nvSpPr>
        <p:spPr>
          <a:xfrm>
            <a:off x="1" y="652680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13" name="Freeform 17">
            <a:extLst>
              <a:ext uri="{FF2B5EF4-FFF2-40B4-BE49-F238E27FC236}">
                <a16:creationId xmlns:a16="http://schemas.microsoft.com/office/drawing/2014/main" id="{498D78AA-FF02-2016-CF6A-C287F8BFBE76}"/>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3" name="Freeform 17">
            <a:extLst>
              <a:ext uri="{FF2B5EF4-FFF2-40B4-BE49-F238E27FC236}">
                <a16:creationId xmlns:a16="http://schemas.microsoft.com/office/drawing/2014/main" id="{731F5CAE-1167-CB4F-9EA2-587063BB884D}"/>
              </a:ext>
              <a:ext uri="{C183D7F6-B498-43B3-948B-1728B52AA6E4}">
                <adec:decorative xmlns:adec="http://schemas.microsoft.com/office/drawing/2017/decorative" val="1"/>
              </a:ext>
            </a:extLst>
          </p:cNvPr>
          <p:cNvSpPr/>
          <p:nvPr userDrawn="1"/>
        </p:nvSpPr>
        <p:spPr>
          <a:xfrm>
            <a:off x="1" y="0"/>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4" name="Freeform 17">
            <a:extLst>
              <a:ext uri="{FF2B5EF4-FFF2-40B4-BE49-F238E27FC236}">
                <a16:creationId xmlns:a16="http://schemas.microsoft.com/office/drawing/2014/main" id="{C52FFC89-9C77-38D4-A1FD-0A2BAEA17C80}"/>
              </a:ext>
              <a:ext uri="{C183D7F6-B498-43B3-948B-1728B52AA6E4}">
                <adec:decorative xmlns:adec="http://schemas.microsoft.com/office/drawing/2017/decorative" val="1"/>
              </a:ext>
            </a:extLst>
          </p:cNvPr>
          <p:cNvSpPr/>
          <p:nvPr userDrawn="1"/>
        </p:nvSpPr>
        <p:spPr>
          <a:xfrm flipV="1">
            <a:off x="0"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5" name="Date Placeholder 4">
            <a:extLst>
              <a:ext uri="{FF2B5EF4-FFF2-40B4-BE49-F238E27FC236}">
                <a16:creationId xmlns:a16="http://schemas.microsoft.com/office/drawing/2014/main" id="{A96BB193-0784-1AD4-B27A-84ED0D442753}"/>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07E318F5-7A38-F682-11AA-AE09CA3B7A03}"/>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32BA7C28-F8FB-B78B-439E-C789066057D6}"/>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888923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46432" y="831918"/>
            <a:ext cx="3401568" cy="1527048"/>
          </a:xfrm>
        </p:spPr>
        <p:txBody>
          <a:bodyPr lIns="0" tIns="0" rIns="0" bIns="0" anchor="b">
            <a:no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946432" y="2539814"/>
            <a:ext cx="3401568" cy="348626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4000" y="831918"/>
            <a:ext cx="6740144" cy="5194161"/>
          </a:xfrm>
        </p:spPr>
        <p:txBody>
          <a:bodyPr/>
          <a:lstStyle/>
          <a:p>
            <a:endParaRPr lang="en-US"/>
          </a:p>
        </p:txBody>
      </p:sp>
      <p:sp>
        <p:nvSpPr>
          <p:cNvPr id="7" name="Freeform 17">
            <a:extLst>
              <a:ext uri="{FF2B5EF4-FFF2-40B4-BE49-F238E27FC236}">
                <a16:creationId xmlns:a16="http://schemas.microsoft.com/office/drawing/2014/main" id="{097690AD-7FA4-0418-6C03-72D30D2EA0AD}"/>
              </a:ext>
              <a:ext uri="{C183D7F6-B498-43B3-948B-1728B52AA6E4}">
                <adec:decorative xmlns:adec="http://schemas.microsoft.com/office/drawing/2017/decorative" val="1"/>
              </a:ext>
            </a:extLst>
          </p:cNvPr>
          <p:cNvSpPr/>
          <p:nvPr userDrawn="1"/>
        </p:nvSpPr>
        <p:spPr>
          <a:xfrm>
            <a:off x="1" y="652680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12" name="Freeform 17">
            <a:extLst>
              <a:ext uri="{FF2B5EF4-FFF2-40B4-BE49-F238E27FC236}">
                <a16:creationId xmlns:a16="http://schemas.microsoft.com/office/drawing/2014/main" id="{FC8158AE-2E1B-8E88-C942-74974BB4C221}"/>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3" name="Freeform 10">
            <a:extLst>
              <a:ext uri="{FF2B5EF4-FFF2-40B4-BE49-F238E27FC236}">
                <a16:creationId xmlns:a16="http://schemas.microsoft.com/office/drawing/2014/main" id="{5ACE21C4-AC61-BA7B-3232-A517F53A3F31}"/>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B6C585C3-C0FA-D85B-2063-2C94D333BBD1}"/>
              </a:ext>
            </a:extLst>
          </p:cNvPr>
          <p:cNvSpPr>
            <a:spLocks noGrp="1"/>
          </p:cNvSpPr>
          <p:nvPr>
            <p:ph type="dt" sz="half" idx="15"/>
          </p:nvPr>
        </p:nvSpPr>
        <p:spPr/>
        <p:txBody>
          <a:bodyPr/>
          <a:lstStyle/>
          <a:p>
            <a:r>
              <a:rPr lang="en-US" altLang="zh-CN"/>
              <a:t>04/26/2025</a:t>
            </a:r>
          </a:p>
        </p:txBody>
      </p:sp>
      <p:sp>
        <p:nvSpPr>
          <p:cNvPr id="9" name="Footer Placeholder 8">
            <a:extLst>
              <a:ext uri="{FF2B5EF4-FFF2-40B4-BE49-F238E27FC236}">
                <a16:creationId xmlns:a16="http://schemas.microsoft.com/office/drawing/2014/main" id="{27039C9C-1C0E-8A85-3890-EF9EA31C5755}"/>
              </a:ext>
            </a:extLst>
          </p:cNvPr>
          <p:cNvSpPr>
            <a:spLocks noGrp="1"/>
          </p:cNvSpPr>
          <p:nvPr>
            <p:ph type="ftr" sz="quarter" idx="16"/>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18E6F8DA-CA80-94AC-BE08-CBBC8037FC6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73652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9"/>
            <a:ext cx="3401568" cy="1527048"/>
          </a:xfrm>
        </p:spPr>
        <p:txBody>
          <a:bodyPr lIns="0" tIns="0" rIns="0" bIns="0" anchor="b">
            <a:no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44000" y="2538248"/>
            <a:ext cx="3401568" cy="3487832"/>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4761781" y="831919"/>
            <a:ext cx="6586220" cy="5194162"/>
          </a:xfrm>
        </p:spPr>
        <p:txBody>
          <a:bodyPr/>
          <a:lstStyle/>
          <a:p>
            <a:endParaRPr lang="en-US"/>
          </a:p>
        </p:txBody>
      </p:sp>
      <p:sp>
        <p:nvSpPr>
          <p:cNvPr id="9" name="Freeform 17">
            <a:extLst>
              <a:ext uri="{FF2B5EF4-FFF2-40B4-BE49-F238E27FC236}">
                <a16:creationId xmlns:a16="http://schemas.microsoft.com/office/drawing/2014/main" id="{93CD1190-01A7-D05B-1964-F61E740CD1C0}"/>
              </a:ext>
              <a:ext uri="{C183D7F6-B498-43B3-948B-1728B52AA6E4}">
                <adec:decorative xmlns:adec="http://schemas.microsoft.com/office/drawing/2017/decorative" val="1"/>
              </a:ext>
            </a:extLst>
          </p:cNvPr>
          <p:cNvSpPr/>
          <p:nvPr userDrawn="1"/>
        </p:nvSpPr>
        <p:spPr>
          <a:xfrm>
            <a:off x="1" y="652680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10" name="Freeform 17">
            <a:extLst>
              <a:ext uri="{FF2B5EF4-FFF2-40B4-BE49-F238E27FC236}">
                <a16:creationId xmlns:a16="http://schemas.microsoft.com/office/drawing/2014/main" id="{4A18FB04-9E36-8821-63A6-D2D4B3017ECC}"/>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4" name="Freeform 10">
            <a:extLst>
              <a:ext uri="{FF2B5EF4-FFF2-40B4-BE49-F238E27FC236}">
                <a16:creationId xmlns:a16="http://schemas.microsoft.com/office/drawing/2014/main" id="{2E234B26-4369-21D0-047C-F9011FF38D22}"/>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5F409FD1-17D3-3619-19C3-BB912570FEDE}"/>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FD7C7895-0784-619C-6257-88E7A3F26C4D}"/>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5792DFAC-502B-774F-51F2-AFC9F18FEACA}"/>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43745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1">
    <p:spTree>
      <p:nvGrpSpPr>
        <p:cNvPr id="1" name=""/>
        <p:cNvGrpSpPr/>
        <p:nvPr/>
      </p:nvGrpSpPr>
      <p:grpSpPr>
        <a:xfrm>
          <a:off x="0" y="0"/>
          <a:ext cx="0" cy="0"/>
          <a:chOff x="0" y="0"/>
          <a:chExt cx="0" cy="0"/>
        </a:xfrm>
      </p:grpSpPr>
      <p:sp>
        <p:nvSpPr>
          <p:cNvPr id="23" name="Freeform 5">
            <a:extLst>
              <a:ext uri="{FF2B5EF4-FFF2-40B4-BE49-F238E27FC236}">
                <a16:creationId xmlns:a16="http://schemas.microsoft.com/office/drawing/2014/main" id="{955E0A3A-BD31-2674-02EE-D5CC54C0DE61}"/>
              </a:ext>
              <a:ext uri="{C183D7F6-B498-43B3-948B-1728B52AA6E4}">
                <adec:decorative xmlns:adec="http://schemas.microsoft.com/office/drawing/2017/decorative" val="1"/>
              </a:ext>
            </a:extLst>
          </p:cNvPr>
          <p:cNvSpPr/>
          <p:nvPr userDrawn="1"/>
        </p:nvSpPr>
        <p:spPr>
          <a:xfrm>
            <a:off x="1" y="3428999"/>
            <a:ext cx="12192000" cy="1970618"/>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3774116"/>
            <a:ext cx="11460480" cy="1590543"/>
          </a:xfrm>
        </p:spPr>
        <p:txBody>
          <a:bodyPr lIns="0" tIns="0" rIns="0" bIns="0" anchor="t">
            <a:normAutofit/>
          </a:bodyPr>
          <a:lstStyle>
            <a:lvl1pPr algn="l">
              <a:defRPr sz="5400" b="0"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563401"/>
            <a:ext cx="11460480" cy="756965"/>
          </a:xfrm>
        </p:spPr>
        <p:txBody>
          <a:bodyPr lIns="0" tIns="0" rIns="0" bIns="0" anchor="t">
            <a:noAutofit/>
          </a:bodyPr>
          <a:lstStyle>
            <a:lvl1pPr marL="0" indent="0" algn="l">
              <a:lnSpc>
                <a:spcPct val="100000"/>
              </a:lnSpc>
              <a:spcBef>
                <a:spcPts val="0"/>
              </a:spcBef>
              <a:buNone/>
              <a:defRPr sz="24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Content Placeholder 16">
            <a:extLst>
              <a:ext uri="{FF2B5EF4-FFF2-40B4-BE49-F238E27FC236}">
                <a16:creationId xmlns:a16="http://schemas.microsoft.com/office/drawing/2014/main" id="{41794CE9-E819-5EF2-87AA-CD888A593FED}"/>
              </a:ext>
            </a:extLst>
          </p:cNvPr>
          <p:cNvSpPr>
            <a:spLocks noGrp="1"/>
          </p:cNvSpPr>
          <p:nvPr>
            <p:ph sz="quarter" idx="19" hasCustomPrompt="1"/>
          </p:nvPr>
        </p:nvSpPr>
        <p:spPr>
          <a:xfrm>
            <a:off x="8279019" y="6400800"/>
            <a:ext cx="2743200" cy="393700"/>
          </a:xfrm>
        </p:spPr>
        <p:txBody>
          <a:bodyPr lIns="0" tIns="0" rIns="0" bIns="0" anchor="b">
            <a:noAutofit/>
          </a:bodyPr>
          <a:lstStyle>
            <a:lvl1pPr marL="0" indent="0" algn="r">
              <a:spcBef>
                <a:spcPts val="0"/>
              </a:spcBef>
              <a:buNone/>
              <a:defRPr sz="1600"/>
            </a:lvl1pPr>
          </a:lstStyle>
          <a:p>
            <a:pPr lvl="0"/>
            <a:r>
              <a:rPr lang="en-US"/>
              <a:t>Presenter Name</a:t>
            </a:r>
          </a:p>
        </p:txBody>
      </p:sp>
      <p:sp>
        <p:nvSpPr>
          <p:cNvPr id="15" name="Picture Placeholder 14" descr="One tall building modern style black and white.">
            <a:extLst>
              <a:ext uri="{FF2B5EF4-FFF2-40B4-BE49-F238E27FC236}">
                <a16:creationId xmlns:a16="http://schemas.microsoft.com/office/drawing/2014/main" id="{6E7C4A80-E63C-3031-27DB-BBE012F41096}"/>
              </a:ext>
            </a:extLst>
          </p:cNvPr>
          <p:cNvSpPr>
            <a:spLocks noGrp="1"/>
          </p:cNvSpPr>
          <p:nvPr>
            <p:ph type="pic" sz="quarter" idx="18"/>
          </p:nvPr>
        </p:nvSpPr>
        <p:spPr>
          <a:xfrm>
            <a:off x="0" y="2"/>
            <a:ext cx="12192000" cy="3687377"/>
          </a:xfrm>
          <a:custGeom>
            <a:avLst/>
            <a:gdLst>
              <a:gd name="connsiteX0" fmla="*/ 0 w 12192000"/>
              <a:gd name="connsiteY0" fmla="*/ 0 h 3687377"/>
              <a:gd name="connsiteX1" fmla="*/ 12192000 w 12192000"/>
              <a:gd name="connsiteY1" fmla="*/ 0 h 3687377"/>
              <a:gd name="connsiteX2" fmla="*/ 12192000 w 12192000"/>
              <a:gd name="connsiteY2" fmla="*/ 444499 h 3687377"/>
              <a:gd name="connsiteX3" fmla="*/ 11425238 w 12192000"/>
              <a:gd name="connsiteY3" fmla="*/ 444499 h 3687377"/>
              <a:gd name="connsiteX4" fmla="*/ 11425238 w 12192000"/>
              <a:gd name="connsiteY4" fmla="*/ 2391835 h 3687377"/>
              <a:gd name="connsiteX5" fmla="*/ 12192000 w 12192000"/>
              <a:gd name="connsiteY5" fmla="*/ 2391835 h 3687377"/>
              <a:gd name="connsiteX6" fmla="*/ 12192000 w 12192000"/>
              <a:gd name="connsiteY6" fmla="*/ 3687377 h 3687377"/>
              <a:gd name="connsiteX7" fmla="*/ 2426216 w 12192000"/>
              <a:gd name="connsiteY7" fmla="*/ 3687377 h 3687377"/>
              <a:gd name="connsiteX8" fmla="*/ 2426216 w 12192000"/>
              <a:gd name="connsiteY8" fmla="*/ 2963477 h 3687377"/>
              <a:gd name="connsiteX9" fmla="*/ 0 w 12192000"/>
              <a:gd name="connsiteY9" fmla="*/ 2963477 h 368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687377">
                <a:moveTo>
                  <a:pt x="0" y="0"/>
                </a:moveTo>
                <a:lnTo>
                  <a:pt x="12192000" y="0"/>
                </a:lnTo>
                <a:lnTo>
                  <a:pt x="12192000" y="444499"/>
                </a:lnTo>
                <a:lnTo>
                  <a:pt x="11425238" y="444499"/>
                </a:lnTo>
                <a:lnTo>
                  <a:pt x="11425238" y="2391835"/>
                </a:lnTo>
                <a:lnTo>
                  <a:pt x="12192000" y="2391835"/>
                </a:lnTo>
                <a:lnTo>
                  <a:pt x="12192000" y="3687377"/>
                </a:lnTo>
                <a:lnTo>
                  <a:pt x="2426216" y="3687377"/>
                </a:lnTo>
                <a:lnTo>
                  <a:pt x="2426216" y="2963477"/>
                </a:lnTo>
                <a:lnTo>
                  <a:pt x="0" y="2963477"/>
                </a:lnTo>
                <a:close/>
              </a:path>
            </a:pathLst>
          </a:custGeom>
          <a:noFill/>
        </p:spPr>
        <p:txBody>
          <a:bodyPr wrap="square">
            <a:noAutofit/>
          </a:bodyPr>
          <a:lstStyle/>
          <a:p>
            <a:endParaRPr lang="en-US"/>
          </a:p>
        </p:txBody>
      </p:sp>
      <p:sp>
        <p:nvSpPr>
          <p:cNvPr id="5" name="Freeform 10">
            <a:extLst>
              <a:ext uri="{FF2B5EF4-FFF2-40B4-BE49-F238E27FC236}">
                <a16:creationId xmlns:a16="http://schemas.microsoft.com/office/drawing/2014/main" id="{264F984E-6A1B-A033-4FBC-3158758B9A20}"/>
              </a:ext>
              <a:ext uri="{C183D7F6-B498-43B3-948B-1728B52AA6E4}">
                <adec:decorative xmlns:adec="http://schemas.microsoft.com/office/drawing/2017/decorative" val="1"/>
              </a:ext>
            </a:extLst>
          </p:cNvPr>
          <p:cNvSpPr/>
          <p:nvPr userDrawn="1"/>
        </p:nvSpPr>
        <p:spPr>
          <a:xfrm>
            <a:off x="0" y="2963479"/>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3" name="Freeform 10">
            <a:extLst>
              <a:ext uri="{FF2B5EF4-FFF2-40B4-BE49-F238E27FC236}">
                <a16:creationId xmlns:a16="http://schemas.microsoft.com/office/drawing/2014/main" id="{038D67BC-3BCF-76A8-9BF0-60648407292D}"/>
              </a:ext>
              <a:ext uri="{C183D7F6-B498-43B3-948B-1728B52AA6E4}">
                <adec:decorative xmlns:adec="http://schemas.microsoft.com/office/drawing/2017/decorative" val="1"/>
              </a:ext>
            </a:extLst>
          </p:cNvPr>
          <p:cNvSpPr/>
          <p:nvPr userDrawn="1"/>
        </p:nvSpPr>
        <p:spPr>
          <a:xfrm rot="5400000">
            <a:off x="10798455" y="1014376"/>
            <a:ext cx="2020327" cy="766762"/>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E959C312-642F-DE98-976D-2DBE2EAC42E6}"/>
              </a:ext>
            </a:extLst>
          </p:cNvPr>
          <p:cNvSpPr>
            <a:spLocks noGrp="1"/>
          </p:cNvSpPr>
          <p:nvPr>
            <p:ph type="dt" sz="half" idx="20"/>
          </p:nvPr>
        </p:nvSpPr>
        <p:spPr/>
        <p:txBody>
          <a:bodyPr/>
          <a:lstStyle/>
          <a:p>
            <a:r>
              <a:rPr lang="en-US" altLang="zh-CN"/>
              <a:t>04/26/2025</a:t>
            </a:r>
          </a:p>
        </p:txBody>
      </p:sp>
      <p:sp>
        <p:nvSpPr>
          <p:cNvPr id="6" name="Footer Placeholder 5">
            <a:extLst>
              <a:ext uri="{FF2B5EF4-FFF2-40B4-BE49-F238E27FC236}">
                <a16:creationId xmlns:a16="http://schemas.microsoft.com/office/drawing/2014/main" id="{420AEAA7-DE9F-17B8-3F1D-002EC04537B6}"/>
              </a:ext>
            </a:extLst>
          </p:cNvPr>
          <p:cNvSpPr>
            <a:spLocks noGrp="1"/>
          </p:cNvSpPr>
          <p:nvPr>
            <p:ph type="ftr" sz="quarter" idx="21"/>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0CA17B79-A16A-9D34-8092-50AE53A616D3}"/>
              </a:ext>
            </a:extLst>
          </p:cNvPr>
          <p:cNvSpPr>
            <a:spLocks noGrp="1"/>
          </p:cNvSpPr>
          <p:nvPr>
            <p:ph type="sldNum" sz="half" idx="2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59175620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073454" y="831919"/>
            <a:ext cx="3273552" cy="2035696"/>
          </a:xfrm>
        </p:spPr>
        <p:txBody>
          <a:bodyPr lIns="0" tIns="0" rIns="0" bIns="0" anchor="b">
            <a:noAutofit/>
          </a:bodyPr>
          <a:lstStyle>
            <a:lvl1pPr>
              <a:defRPr b="0"/>
            </a:lvl1pPr>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074448" y="2970092"/>
            <a:ext cx="3273552" cy="2953512"/>
          </a:xfrm>
        </p:spPr>
        <p:txBody>
          <a:bodyPr lIns="0" tIns="0" rIns="0" bIns="0">
            <a:noAutofit/>
          </a:bodyPr>
          <a:lstStyle>
            <a:lvl1pPr marL="0" indent="0">
              <a:buNone/>
              <a:defRPr sz="1400"/>
            </a:lvl1pPr>
            <a:lvl2pPr marL="228600" indent="0">
              <a:buNone/>
              <a:defRPr sz="1200"/>
            </a:lvl2pPr>
            <a:lvl3pPr marL="457200" indent="0">
              <a:buNone/>
              <a:defRPr sz="1100"/>
            </a:lvl3pPr>
            <a:lvl4pPr marL="685800" indent="0">
              <a:buNone/>
              <a:defRPr sz="1050"/>
            </a:lvl4pPr>
            <a:lvl5pPr marL="914400"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4000" y="831919"/>
            <a:ext cx="6937365" cy="5091685"/>
          </a:xfrm>
        </p:spPr>
        <p:txBody>
          <a:bodyPr/>
          <a:lstStyle/>
          <a:p>
            <a:endParaRPr lang="en-US"/>
          </a:p>
        </p:txBody>
      </p:sp>
      <p:sp>
        <p:nvSpPr>
          <p:cNvPr id="4" name="Freeform 10">
            <a:extLst>
              <a:ext uri="{FF2B5EF4-FFF2-40B4-BE49-F238E27FC236}">
                <a16:creationId xmlns:a16="http://schemas.microsoft.com/office/drawing/2014/main" id="{BC616BFE-87E7-15B1-BE25-55D1A05BFFE2}"/>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Freeform 17">
            <a:extLst>
              <a:ext uri="{FF2B5EF4-FFF2-40B4-BE49-F238E27FC236}">
                <a16:creationId xmlns:a16="http://schemas.microsoft.com/office/drawing/2014/main" id="{53E786F4-E71D-CFC6-78CC-37D06217179F}"/>
              </a:ext>
              <a:ext uri="{C183D7F6-B498-43B3-948B-1728B52AA6E4}">
                <adec:decorative xmlns:adec="http://schemas.microsoft.com/office/drawing/2017/decorative" val="1"/>
              </a:ext>
            </a:extLst>
          </p:cNvPr>
          <p:cNvSpPr/>
          <p:nvPr userDrawn="1"/>
        </p:nvSpPr>
        <p:spPr>
          <a:xfrm flipV="1">
            <a:off x="7768799"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5" name="Date Placeholder 4">
            <a:extLst>
              <a:ext uri="{FF2B5EF4-FFF2-40B4-BE49-F238E27FC236}">
                <a16:creationId xmlns:a16="http://schemas.microsoft.com/office/drawing/2014/main" id="{3F77F430-E16C-DB47-2D12-A6B6A0A530FB}"/>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9A589D42-6067-52C1-64C7-175E6BC6EB58}"/>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3B61FAC5-DA8E-3118-188C-90203A7E238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585337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3998" y="4509559"/>
            <a:ext cx="4579339" cy="1516522"/>
          </a:xfrm>
        </p:spPr>
        <p:txBody>
          <a:bodyPr lIns="0" tIns="0" rIns="0" bIns="0" anchor="t">
            <a:norm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691351" y="4508939"/>
            <a:ext cx="5651393" cy="1516522"/>
          </a:xfrm>
        </p:spPr>
        <p:txBody>
          <a:bodyPr lIns="0" tIns="0" rIns="0" bIns="0">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3999" y="831919"/>
            <a:ext cx="10504001" cy="3472067"/>
          </a:xfrm>
        </p:spPr>
        <p:txBody>
          <a:bodyPr/>
          <a:lstStyle/>
          <a:p>
            <a:endParaRPr lang="en-US"/>
          </a:p>
        </p:txBody>
      </p:sp>
      <p:sp>
        <p:nvSpPr>
          <p:cNvPr id="9" name="Freeform 17">
            <a:extLst>
              <a:ext uri="{FF2B5EF4-FFF2-40B4-BE49-F238E27FC236}">
                <a16:creationId xmlns:a16="http://schemas.microsoft.com/office/drawing/2014/main" id="{78D5D10E-35CF-5B74-29A6-11679EB8C8F2}"/>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4" name="Freeform 10">
            <a:extLst>
              <a:ext uri="{FF2B5EF4-FFF2-40B4-BE49-F238E27FC236}">
                <a16:creationId xmlns:a16="http://schemas.microsoft.com/office/drawing/2014/main" id="{59F69B48-F459-FF66-26A9-7EC00C9F7B42}"/>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6" name="Date Placeholder 5">
            <a:extLst>
              <a:ext uri="{FF2B5EF4-FFF2-40B4-BE49-F238E27FC236}">
                <a16:creationId xmlns:a16="http://schemas.microsoft.com/office/drawing/2014/main" id="{4991EAAD-5E54-2080-2B9B-B19E843B643E}"/>
              </a:ext>
            </a:extLst>
          </p:cNvPr>
          <p:cNvSpPr>
            <a:spLocks noGrp="1"/>
          </p:cNvSpPr>
          <p:nvPr>
            <p:ph type="dt" sz="half" idx="15"/>
          </p:nvPr>
        </p:nvSpPr>
        <p:spPr/>
        <p:txBody>
          <a:bodyPr/>
          <a:lstStyle/>
          <a:p>
            <a:r>
              <a:rPr lang="en-US" altLang="zh-CN"/>
              <a:t>04/26/2025</a:t>
            </a:r>
          </a:p>
        </p:txBody>
      </p:sp>
      <p:sp>
        <p:nvSpPr>
          <p:cNvPr id="7" name="Footer Placeholder 6">
            <a:extLst>
              <a:ext uri="{FF2B5EF4-FFF2-40B4-BE49-F238E27FC236}">
                <a16:creationId xmlns:a16="http://schemas.microsoft.com/office/drawing/2014/main" id="{8A91084A-93AC-072A-7367-DE9AE048A7B1}"/>
              </a:ext>
            </a:extLst>
          </p:cNvPr>
          <p:cNvSpPr>
            <a:spLocks noGrp="1"/>
          </p:cNvSpPr>
          <p:nvPr>
            <p:ph type="ftr" sz="quarter" idx="16"/>
          </p:nvPr>
        </p:nvSpPr>
        <p:spPr/>
        <p:txBody>
          <a:bodyPr/>
          <a:lstStyle/>
          <a:p>
            <a:r>
              <a:rPr lang="en-US" altLang="zh-CN"/>
              <a:t>Sample Footer Text</a:t>
            </a:r>
          </a:p>
        </p:txBody>
      </p:sp>
      <p:sp>
        <p:nvSpPr>
          <p:cNvPr id="13" name="Slide Number Placeholder 12">
            <a:extLst>
              <a:ext uri="{FF2B5EF4-FFF2-40B4-BE49-F238E27FC236}">
                <a16:creationId xmlns:a16="http://schemas.microsoft.com/office/drawing/2014/main" id="{48BE4C08-656F-090F-ADE8-832DD695E70B}"/>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425435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3999" y="3785800"/>
            <a:ext cx="2953618" cy="2240280"/>
          </a:xfrm>
        </p:spPr>
        <p:txBody>
          <a:bodyPr lIns="0" tIns="0" rIns="0" bIns="0" anchor="t">
            <a:norm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2910" y="3785800"/>
            <a:ext cx="7366186" cy="2240280"/>
          </a:xfrm>
        </p:spPr>
        <p:txBody>
          <a:bodyPr lIns="0" tIns="0" rIns="0" bIns="0">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3999" y="865938"/>
            <a:ext cx="10504001" cy="2556004"/>
          </a:xfrm>
        </p:spPr>
        <p:txBody>
          <a:bodyPr/>
          <a:lstStyle/>
          <a:p>
            <a:endParaRPr lang="en-US"/>
          </a:p>
        </p:txBody>
      </p:sp>
      <p:sp>
        <p:nvSpPr>
          <p:cNvPr id="4" name="Freeform 10">
            <a:extLst>
              <a:ext uri="{FF2B5EF4-FFF2-40B4-BE49-F238E27FC236}">
                <a16:creationId xmlns:a16="http://schemas.microsoft.com/office/drawing/2014/main" id="{CA4C43E1-0073-A35D-0A04-ED32FA1BF8FA}"/>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449555A3-9265-EF73-CF8C-45D64D56FFBE}"/>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573EBA73-01F9-86A4-00C2-B8F864FAFC2E}"/>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1246286F-948B-A354-C39B-0CCDE3D271B6}"/>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F60247BB-0B45-F3B8-2827-87B286ED5D4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263432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8"/>
            <a:ext cx="2953618" cy="2240279"/>
          </a:xfrm>
        </p:spPr>
        <p:txBody>
          <a:bodyPr lIns="0" tIns="0" rIns="0" bIns="0" anchor="t">
            <a:norm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35972" y="839450"/>
            <a:ext cx="7312028" cy="2240280"/>
          </a:xfrm>
        </p:spPr>
        <p:txBody>
          <a:bodyPr lIns="0" tIns="0" rIns="0" bIns="0">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3999" y="3310759"/>
            <a:ext cx="10504001" cy="2722852"/>
          </a:xfrm>
        </p:spPr>
        <p:txBody>
          <a:bodyPr/>
          <a:lstStyle/>
          <a:p>
            <a:endParaRPr lang="en-US"/>
          </a:p>
        </p:txBody>
      </p:sp>
      <p:sp>
        <p:nvSpPr>
          <p:cNvPr id="4" name="Freeform 10">
            <a:extLst>
              <a:ext uri="{FF2B5EF4-FFF2-40B4-BE49-F238E27FC236}">
                <a16:creationId xmlns:a16="http://schemas.microsoft.com/office/drawing/2014/main" id="{DD85C6AE-2C4C-5E38-47AE-05318D667556}"/>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3071C948-EB93-1CA0-72C9-A49862E4C5DA}"/>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841D45D4-FE2B-EB10-39D7-EABDFE8EC6D1}"/>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B06E03B1-F337-4DE6-A553-B870A5400C4D}"/>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936CFA0A-FC5D-D0F9-EA38-A0E0E192373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337017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73963" y="858337"/>
            <a:ext cx="10504000" cy="970463"/>
          </a:xfrm>
        </p:spPr>
        <p:txBody>
          <a:bodyPr lIns="0" tIns="0" rIns="0" bIns="0" anchor="ctr">
            <a:noAutofit/>
          </a:bodyPr>
          <a:lstStyle>
            <a:lvl1pPr>
              <a:defRPr b="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73963" y="2081048"/>
            <a:ext cx="6157458" cy="3945032"/>
          </a:xfrm>
        </p:spPr>
        <p:txBody>
          <a:bodyPr/>
          <a:lstStyle/>
          <a:p>
            <a:endParaRPr lang="en-US"/>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290520" y="2081048"/>
            <a:ext cx="4023360" cy="391861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0">
            <a:extLst>
              <a:ext uri="{FF2B5EF4-FFF2-40B4-BE49-F238E27FC236}">
                <a16:creationId xmlns:a16="http://schemas.microsoft.com/office/drawing/2014/main" id="{B879A9D4-2DE0-F5AB-C643-7D6C624F518D}"/>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Freeform 10">
            <a:extLst>
              <a:ext uri="{FF2B5EF4-FFF2-40B4-BE49-F238E27FC236}">
                <a16:creationId xmlns:a16="http://schemas.microsoft.com/office/drawing/2014/main" id="{2D787054-1839-E686-38C1-14B88403914D}"/>
              </a:ext>
              <a:ext uri="{C183D7F6-B498-43B3-948B-1728B52AA6E4}">
                <adec:decorative xmlns:adec="http://schemas.microsoft.com/office/drawing/2017/decorative" val="1"/>
              </a:ext>
            </a:extLst>
          </p:cNvPr>
          <p:cNvSpPr/>
          <p:nvPr userDrawn="1"/>
        </p:nvSpPr>
        <p:spPr>
          <a:xfrm>
            <a:off x="11328000" y="2081048"/>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2385589B-ED64-F606-AD4D-82558DFE2F9D}"/>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52EE6E25-8F36-46AA-7353-63CD48AEA3D1}"/>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AF67EEA2-3419-D7B3-9621-57F8695BB18D}"/>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568872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52884"/>
            <a:ext cx="4672584" cy="1453896"/>
          </a:xfrm>
        </p:spPr>
        <p:txBody>
          <a:bodyPr lIns="0" tIns="0" rIns="0" bIns="0">
            <a:noAutofit/>
          </a:bodyPr>
          <a:lstStyle>
            <a:lvl1pPr>
              <a:defRPr sz="3600" b="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4000" y="2459420"/>
            <a:ext cx="4672584" cy="3545695"/>
          </a:xfrm>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38648" y="831919"/>
            <a:ext cx="5609353" cy="5194161"/>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17">
            <a:extLst>
              <a:ext uri="{FF2B5EF4-FFF2-40B4-BE49-F238E27FC236}">
                <a16:creationId xmlns:a16="http://schemas.microsoft.com/office/drawing/2014/main" id="{9B5DC763-7A3E-F543-D730-F1D0DB8E7237}"/>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3" name="Freeform 10">
            <a:extLst>
              <a:ext uri="{FF2B5EF4-FFF2-40B4-BE49-F238E27FC236}">
                <a16:creationId xmlns:a16="http://schemas.microsoft.com/office/drawing/2014/main" id="{7BD5A08B-EED8-797D-F25E-F1027E0C2064}"/>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Freeform 10">
            <a:extLst>
              <a:ext uri="{FF2B5EF4-FFF2-40B4-BE49-F238E27FC236}">
                <a16:creationId xmlns:a16="http://schemas.microsoft.com/office/drawing/2014/main" id="{890AF34F-C900-E182-C79E-F87C625DAD1D}"/>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E7400220-A3EA-A5A4-0CE3-CD8DBA62B9D8}"/>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54A8548E-F7FA-ADF2-255A-A393995E048A}"/>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20C31298-3111-9F68-2490-97F4A8DB37EC}"/>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83426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73725"/>
            <a:ext cx="3657603" cy="1453896"/>
          </a:xfrm>
        </p:spPr>
        <p:txBody>
          <a:bodyPr lIns="0" tIns="0" rIns="0" bIns="0" anchor="t">
            <a:noAutofit/>
          </a:bodyPr>
          <a:lstStyle>
            <a:lvl1pPr>
              <a:defRPr sz="3200" b="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3999" y="2490951"/>
            <a:ext cx="3657603" cy="3493323"/>
          </a:xfrm>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761186" y="831919"/>
            <a:ext cx="6586814" cy="515235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17">
            <a:extLst>
              <a:ext uri="{FF2B5EF4-FFF2-40B4-BE49-F238E27FC236}">
                <a16:creationId xmlns:a16="http://schemas.microsoft.com/office/drawing/2014/main" id="{05FFA936-7860-03EC-833F-6A837DCB4A4A}"/>
              </a:ext>
              <a:ext uri="{C183D7F6-B498-43B3-948B-1728B52AA6E4}">
                <adec:decorative xmlns:adec="http://schemas.microsoft.com/office/drawing/2017/decorative" val="1"/>
              </a:ext>
            </a:extLst>
          </p:cNvPr>
          <p:cNvSpPr/>
          <p:nvPr userDrawn="1"/>
        </p:nvSpPr>
        <p:spPr>
          <a:xfrm>
            <a:off x="1" y="6526800"/>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9" name="Freeform 17">
            <a:extLst>
              <a:ext uri="{FF2B5EF4-FFF2-40B4-BE49-F238E27FC236}">
                <a16:creationId xmlns:a16="http://schemas.microsoft.com/office/drawing/2014/main" id="{823AC08E-BB10-EDBA-C0E3-558A1F4618D4}"/>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4" name="Freeform 10">
            <a:extLst>
              <a:ext uri="{FF2B5EF4-FFF2-40B4-BE49-F238E27FC236}">
                <a16:creationId xmlns:a16="http://schemas.microsoft.com/office/drawing/2014/main" id="{C362DB80-9F02-EB8E-FC5F-14EB115DD377}"/>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62EEC586-446A-7442-E39B-030A8C7850C0}"/>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5F4B311C-F361-BA00-37B8-7634DBDFA2F8}"/>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F0591745-C6C1-1702-1C5A-3F5C1383BD8B}"/>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651139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44000" y="831918"/>
            <a:ext cx="10521992" cy="4069265"/>
          </a:xfrm>
        </p:spPr>
        <p:txBody>
          <a:bodyPr lIns="0" tIns="0" rIns="0" bIns="0" anchor="b">
            <a:noAutofit/>
          </a:bodyPr>
          <a:lstStyle>
            <a:lvl1pPr algn="l">
              <a:defRPr sz="23200">
                <a:solidFill>
                  <a:schemeClr val="tx1"/>
                </a:solidFill>
              </a:defRPr>
            </a:lvl1pPr>
          </a:lstStyle>
          <a:p>
            <a:r>
              <a:rPr lang="en-US"/>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43999" y="5076496"/>
            <a:ext cx="7559021" cy="949583"/>
          </a:xfrm>
        </p:spPr>
        <p:txBody>
          <a:bodyPr lIns="0" tIns="0" rIns="0" bIns="0" anchor="t">
            <a:noAutofit/>
          </a:bodyPr>
          <a:lstStyle>
            <a:lvl1pPr marL="0" indent="0" algn="l">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10">
            <a:extLst>
              <a:ext uri="{FF2B5EF4-FFF2-40B4-BE49-F238E27FC236}">
                <a16:creationId xmlns:a16="http://schemas.microsoft.com/office/drawing/2014/main" id="{39E8EB8E-D63B-6AF9-B3A0-B05D41CD86F3}"/>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10">
            <a:extLst>
              <a:ext uri="{FF2B5EF4-FFF2-40B4-BE49-F238E27FC236}">
                <a16:creationId xmlns:a16="http://schemas.microsoft.com/office/drawing/2014/main" id="{048AF7A1-40D5-5DBA-10C9-828BAC169E6A}"/>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7EEC1DE6-0C7C-1CAF-7C78-5D609369669E}"/>
              </a:ext>
            </a:extLst>
          </p:cNvPr>
          <p:cNvSpPr>
            <a:spLocks noGrp="1"/>
          </p:cNvSpPr>
          <p:nvPr>
            <p:ph type="dt" sz="half" idx="10"/>
          </p:nvPr>
        </p:nvSpPr>
        <p:spPr/>
        <p:txBody>
          <a:bodyPr/>
          <a:lstStyle/>
          <a:p>
            <a:r>
              <a:rPr lang="en-US" altLang="zh-CN"/>
              <a:t>04/26/2025</a:t>
            </a:r>
          </a:p>
        </p:txBody>
      </p:sp>
      <p:sp>
        <p:nvSpPr>
          <p:cNvPr id="5" name="Footer Placeholder 4">
            <a:extLst>
              <a:ext uri="{FF2B5EF4-FFF2-40B4-BE49-F238E27FC236}">
                <a16:creationId xmlns:a16="http://schemas.microsoft.com/office/drawing/2014/main" id="{C957C0A9-12CC-9AFC-8344-6631331199D1}"/>
              </a:ext>
            </a:extLst>
          </p:cNvPr>
          <p:cNvSpPr>
            <a:spLocks noGrp="1"/>
          </p:cNvSpPr>
          <p:nvPr>
            <p:ph type="ftr" sz="quarter" idx="11"/>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442C7CCB-E1D6-437F-A321-AC311F055591}"/>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60716866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61992" y="831918"/>
            <a:ext cx="10486008" cy="3977825"/>
          </a:xfrm>
        </p:spPr>
        <p:txBody>
          <a:bodyPr lIns="0" tIns="0" rIns="0" bIns="0" anchor="b">
            <a:noAutofit/>
          </a:bodyPr>
          <a:lstStyle>
            <a:lvl1pPr algn="ctr">
              <a:defRPr sz="23200">
                <a:solidFill>
                  <a:schemeClr val="tx1"/>
                </a:solidFill>
              </a:defRPr>
            </a:lvl1pPr>
          </a:lstStyle>
          <a:p>
            <a:r>
              <a:rPr lang="en-US"/>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997668"/>
            <a:ext cx="7525512" cy="1028411"/>
          </a:xfrm>
        </p:spPr>
        <p:txBody>
          <a:bodyPr lIns="0" tIns="0" rIns="0" bIns="0" anchor="t">
            <a:no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10">
            <a:extLst>
              <a:ext uri="{FF2B5EF4-FFF2-40B4-BE49-F238E27FC236}">
                <a16:creationId xmlns:a16="http://schemas.microsoft.com/office/drawing/2014/main" id="{90AE8DFC-9941-7AAD-BE59-0C47E3A3D351}"/>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10">
            <a:extLst>
              <a:ext uri="{FF2B5EF4-FFF2-40B4-BE49-F238E27FC236}">
                <a16:creationId xmlns:a16="http://schemas.microsoft.com/office/drawing/2014/main" id="{4D599065-206D-B396-91F8-07BD1D0B158B}"/>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5E3C41CC-3994-216B-257A-9EF40332D3C4}"/>
              </a:ext>
            </a:extLst>
          </p:cNvPr>
          <p:cNvSpPr>
            <a:spLocks noGrp="1"/>
          </p:cNvSpPr>
          <p:nvPr>
            <p:ph type="dt" sz="half" idx="10"/>
          </p:nvPr>
        </p:nvSpPr>
        <p:spPr/>
        <p:txBody>
          <a:bodyPr/>
          <a:lstStyle/>
          <a:p>
            <a:r>
              <a:rPr lang="en-US" altLang="zh-CN"/>
              <a:t>04/26/2025</a:t>
            </a:r>
          </a:p>
        </p:txBody>
      </p:sp>
      <p:sp>
        <p:nvSpPr>
          <p:cNvPr id="5" name="Footer Placeholder 4">
            <a:extLst>
              <a:ext uri="{FF2B5EF4-FFF2-40B4-BE49-F238E27FC236}">
                <a16:creationId xmlns:a16="http://schemas.microsoft.com/office/drawing/2014/main" id="{5FC14F33-A50F-76BC-E256-41A00023A063}"/>
              </a:ext>
            </a:extLst>
          </p:cNvPr>
          <p:cNvSpPr>
            <a:spLocks noGrp="1"/>
          </p:cNvSpPr>
          <p:nvPr>
            <p:ph type="ftr" sz="quarter" idx="11"/>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D468ED4B-8927-6920-5B11-CF5655D44608}"/>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774989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14EA-F598-EBFD-83D1-6782D7CBB59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4F8927-891C-4D7A-C2D3-6EB5EF6712FF}"/>
              </a:ext>
            </a:extLst>
          </p:cNvPr>
          <p:cNvSpPr>
            <a:spLocks noGrp="1"/>
          </p:cNvSpPr>
          <p:nvPr>
            <p:ph type="ctrTitle" hasCustomPrompt="1"/>
          </p:nvPr>
        </p:nvSpPr>
        <p:spPr>
          <a:xfrm>
            <a:off x="861992" y="831918"/>
            <a:ext cx="10486008" cy="3977825"/>
          </a:xfrm>
        </p:spPr>
        <p:txBody>
          <a:bodyPr lIns="0" tIns="0" rIns="0" bIns="0" anchor="b">
            <a:noAutofit/>
          </a:bodyPr>
          <a:lstStyle>
            <a:lvl1pPr algn="ctr">
              <a:defRPr sz="23200">
                <a:solidFill>
                  <a:schemeClr val="bg2"/>
                </a:solidFill>
              </a:defRPr>
            </a:lvl1pPr>
          </a:lstStyle>
          <a:p>
            <a:r>
              <a:rPr lang="en-US"/>
              <a:t>##%</a:t>
            </a:r>
          </a:p>
        </p:txBody>
      </p:sp>
      <p:sp>
        <p:nvSpPr>
          <p:cNvPr id="10" name="Subtitle 2">
            <a:extLst>
              <a:ext uri="{FF2B5EF4-FFF2-40B4-BE49-F238E27FC236}">
                <a16:creationId xmlns:a16="http://schemas.microsoft.com/office/drawing/2014/main" id="{0489314B-CDC1-7F7E-C4DD-AAC0E5222B03}"/>
              </a:ext>
            </a:extLst>
          </p:cNvPr>
          <p:cNvSpPr>
            <a:spLocks noGrp="1"/>
          </p:cNvSpPr>
          <p:nvPr>
            <p:ph type="subTitle" idx="1"/>
          </p:nvPr>
        </p:nvSpPr>
        <p:spPr>
          <a:xfrm>
            <a:off x="2377440" y="4997668"/>
            <a:ext cx="7525512" cy="1028411"/>
          </a:xfrm>
        </p:spPr>
        <p:txBody>
          <a:bodyPr lIns="0" tIns="0" rIns="0" bIns="0" anchor="t">
            <a:noAutofit/>
          </a:bodyPr>
          <a:lstStyle>
            <a:lvl1pPr marL="0" indent="0" algn="ctr">
              <a:buNone/>
              <a:defRPr sz="28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Date Placeholder 10">
            <a:extLst>
              <a:ext uri="{FF2B5EF4-FFF2-40B4-BE49-F238E27FC236}">
                <a16:creationId xmlns:a16="http://schemas.microsoft.com/office/drawing/2014/main" id="{8B8163FF-4732-F569-E5D9-9B6A2B0CAC57}"/>
              </a:ext>
            </a:extLst>
          </p:cNvPr>
          <p:cNvSpPr>
            <a:spLocks noGrp="1"/>
          </p:cNvSpPr>
          <p:nvPr>
            <p:ph type="dt" sz="half" idx="10"/>
          </p:nvPr>
        </p:nvSpPr>
        <p:spPr/>
        <p:txBody>
          <a:bodyPr/>
          <a:lstStyle>
            <a:lvl1pPr>
              <a:defRPr>
                <a:solidFill>
                  <a:schemeClr val="bg1"/>
                </a:solidFill>
              </a:defRPr>
            </a:lvl1pPr>
          </a:lstStyle>
          <a:p>
            <a:r>
              <a:rPr lang="en-US" altLang="zh-CN"/>
              <a:t>04/26/2025</a:t>
            </a:r>
          </a:p>
        </p:txBody>
      </p:sp>
      <p:sp>
        <p:nvSpPr>
          <p:cNvPr id="12" name="Footer Placeholder 11">
            <a:extLst>
              <a:ext uri="{FF2B5EF4-FFF2-40B4-BE49-F238E27FC236}">
                <a16:creationId xmlns:a16="http://schemas.microsoft.com/office/drawing/2014/main" id="{3058DED8-3ECE-DBAC-089A-2CA6ED299DA3}"/>
              </a:ext>
            </a:extLst>
          </p:cNvPr>
          <p:cNvSpPr>
            <a:spLocks noGrp="1"/>
          </p:cNvSpPr>
          <p:nvPr>
            <p:ph type="ftr" sz="quarter" idx="11"/>
          </p:nvPr>
        </p:nvSpPr>
        <p:spPr/>
        <p:txBody>
          <a:bodyPr/>
          <a:lstStyle>
            <a:lvl1pPr>
              <a:defRPr>
                <a:solidFill>
                  <a:schemeClr val="bg1"/>
                </a:solidFill>
              </a:defRPr>
            </a:lvl1pPr>
          </a:lstStyle>
          <a:p>
            <a:r>
              <a:rPr lang="en-US" altLang="zh-CN"/>
              <a:t>Sample Footer Text</a:t>
            </a:r>
          </a:p>
        </p:txBody>
      </p:sp>
      <p:sp>
        <p:nvSpPr>
          <p:cNvPr id="13" name="Slide Number Placeholder 12">
            <a:extLst>
              <a:ext uri="{FF2B5EF4-FFF2-40B4-BE49-F238E27FC236}">
                <a16:creationId xmlns:a16="http://schemas.microsoft.com/office/drawing/2014/main" id="{C21E5DAD-47E7-5589-A6AC-9B13B86A10E0}"/>
              </a:ext>
            </a:extLst>
          </p:cNvPr>
          <p:cNvSpPr>
            <a:spLocks noGrp="1"/>
          </p:cNvSpPr>
          <p:nvPr>
            <p:ph type="sldNum" sz="half" idx="12"/>
          </p:nvPr>
        </p:nvSpPr>
        <p:spPr/>
        <p:txBody>
          <a:bodyPr/>
          <a:lstStyle>
            <a:lvl1pPr>
              <a:defRPr>
                <a:solidFill>
                  <a:schemeClr val="bg1"/>
                </a:solidFill>
              </a:defRPr>
            </a:lvl1p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6925517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96624185-F7D1-FA60-1A95-7A114118DB86}"/>
              </a:ext>
              <a:ext uri="{C183D7F6-B498-43B3-948B-1728B52AA6E4}">
                <adec:decorative xmlns:adec="http://schemas.microsoft.com/office/drawing/2017/decorative" val="1"/>
              </a:ext>
            </a:extLst>
          </p:cNvPr>
          <p:cNvSpPr/>
          <p:nvPr userDrawn="1"/>
        </p:nvSpPr>
        <p:spPr>
          <a:xfrm>
            <a:off x="3873559" y="1"/>
            <a:ext cx="8318441" cy="402844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059658" y="285071"/>
            <a:ext cx="6470926" cy="3606209"/>
          </a:xfrm>
        </p:spPr>
        <p:txBody>
          <a:bodyPr lIns="0" tIns="0" rIns="0" bIns="0" anchor="b">
            <a:noAutofit/>
          </a:bodyPr>
          <a:lstStyle>
            <a:lvl1pPr algn="l">
              <a:defRPr sz="5400" b="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059658" y="4226560"/>
            <a:ext cx="6470926" cy="1493520"/>
          </a:xfrm>
        </p:spPr>
        <p:txBody>
          <a:bodyPr lIns="0" tIns="0" rIns="0" bIns="0" anchor="t">
            <a:noAutofit/>
          </a:bodyPr>
          <a:lstStyle>
            <a:lvl1pPr marL="0" indent="0" algn="l">
              <a:lnSpc>
                <a:spcPct val="100000"/>
              </a:lnSpc>
              <a:spcBef>
                <a:spcPts val="0"/>
              </a:spcBef>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Picture Placeholder 19" descr="One tall building modern style black and white.">
            <a:extLst>
              <a:ext uri="{FF2B5EF4-FFF2-40B4-BE49-F238E27FC236}">
                <a16:creationId xmlns:a16="http://schemas.microsoft.com/office/drawing/2014/main" id="{B5F970DC-4D95-E856-C011-166EE410B02B}"/>
              </a:ext>
              <a:ext uri="{C183D7F6-B498-43B3-948B-1728B52AA6E4}">
                <adec:decorative xmlns:adec="http://schemas.microsoft.com/office/drawing/2017/decorative" val="0"/>
              </a:ext>
            </a:extLst>
          </p:cNvPr>
          <p:cNvSpPr>
            <a:spLocks noGrp="1"/>
          </p:cNvSpPr>
          <p:nvPr>
            <p:ph type="pic" sz="quarter" idx="17"/>
          </p:nvPr>
        </p:nvSpPr>
        <p:spPr>
          <a:xfrm>
            <a:off x="0" y="2"/>
            <a:ext cx="4671295" cy="6857999"/>
          </a:xfrm>
          <a:custGeom>
            <a:avLst/>
            <a:gdLst>
              <a:gd name="connsiteX0" fmla="*/ 0 w 4671295"/>
              <a:gd name="connsiteY0" fmla="*/ 6134100 h 6857999"/>
              <a:gd name="connsiteX1" fmla="*/ 574 w 4671295"/>
              <a:gd name="connsiteY1" fmla="*/ 6134100 h 6857999"/>
              <a:gd name="connsiteX2" fmla="*/ 574 w 4671295"/>
              <a:gd name="connsiteY2" fmla="*/ 6857999 h 6857999"/>
              <a:gd name="connsiteX3" fmla="*/ 0 w 4671295"/>
              <a:gd name="connsiteY3" fmla="*/ 6857999 h 6857999"/>
              <a:gd name="connsiteX4" fmla="*/ 575 w 4671295"/>
              <a:gd name="connsiteY4" fmla="*/ 1729318 h 6857999"/>
              <a:gd name="connsiteX5" fmla="*/ 575 w 4671295"/>
              <a:gd name="connsiteY5" fmla="*/ 3676654 h 6857999"/>
              <a:gd name="connsiteX6" fmla="*/ 767337 w 4671295"/>
              <a:gd name="connsiteY6" fmla="*/ 3676654 h 6857999"/>
              <a:gd name="connsiteX7" fmla="*/ 767337 w 4671295"/>
              <a:gd name="connsiteY7" fmla="*/ 1729318 h 6857999"/>
              <a:gd name="connsiteX8" fmla="*/ 574 w 4671295"/>
              <a:gd name="connsiteY8" fmla="*/ 0 h 6857999"/>
              <a:gd name="connsiteX9" fmla="*/ 4671295 w 4671295"/>
              <a:gd name="connsiteY9" fmla="*/ 0 h 6857999"/>
              <a:gd name="connsiteX10" fmla="*/ 4671295 w 4671295"/>
              <a:gd name="connsiteY10" fmla="*/ 6857999 h 6857999"/>
              <a:gd name="connsiteX11" fmla="*/ 2426216 w 4671295"/>
              <a:gd name="connsiteY11" fmla="*/ 6857999 h 6857999"/>
              <a:gd name="connsiteX12" fmla="*/ 2426216 w 4671295"/>
              <a:gd name="connsiteY12" fmla="*/ 6134100 h 6857999"/>
              <a:gd name="connsiteX13" fmla="*/ 574 w 4671295"/>
              <a:gd name="connsiteY13" fmla="*/ 61341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1295" h="6857999">
                <a:moveTo>
                  <a:pt x="0" y="6134100"/>
                </a:moveTo>
                <a:lnTo>
                  <a:pt x="574" y="6134100"/>
                </a:lnTo>
                <a:lnTo>
                  <a:pt x="574" y="6857999"/>
                </a:lnTo>
                <a:lnTo>
                  <a:pt x="0" y="6857999"/>
                </a:lnTo>
                <a:close/>
                <a:moveTo>
                  <a:pt x="575" y="1729318"/>
                </a:moveTo>
                <a:lnTo>
                  <a:pt x="575" y="3676654"/>
                </a:lnTo>
                <a:lnTo>
                  <a:pt x="767337" y="3676654"/>
                </a:lnTo>
                <a:lnTo>
                  <a:pt x="767337" y="1729318"/>
                </a:lnTo>
                <a:close/>
                <a:moveTo>
                  <a:pt x="574" y="0"/>
                </a:moveTo>
                <a:lnTo>
                  <a:pt x="4671295" y="0"/>
                </a:lnTo>
                <a:lnTo>
                  <a:pt x="4671295" y="6857999"/>
                </a:lnTo>
                <a:lnTo>
                  <a:pt x="2426216" y="6857999"/>
                </a:lnTo>
                <a:lnTo>
                  <a:pt x="2426216" y="6134100"/>
                </a:lnTo>
                <a:lnTo>
                  <a:pt x="574" y="6134100"/>
                </a:lnTo>
                <a:close/>
              </a:path>
            </a:pathLst>
          </a:custGeom>
          <a:noFill/>
        </p:spPr>
        <p:txBody>
          <a:bodyPr wrap="square">
            <a:noAutofit/>
          </a:bodyPr>
          <a:lstStyle/>
          <a:p>
            <a:endParaRPr lang="en-US"/>
          </a:p>
        </p:txBody>
      </p:sp>
      <p:sp>
        <p:nvSpPr>
          <p:cNvPr id="14" name="Text Placeholder 13">
            <a:extLst>
              <a:ext uri="{FF2B5EF4-FFF2-40B4-BE49-F238E27FC236}">
                <a16:creationId xmlns:a16="http://schemas.microsoft.com/office/drawing/2014/main" id="{840ED42D-2092-EE19-1040-6CA890C1AA68}"/>
              </a:ext>
            </a:extLst>
          </p:cNvPr>
          <p:cNvSpPr>
            <a:spLocks noGrp="1"/>
          </p:cNvSpPr>
          <p:nvPr>
            <p:ph type="body" sz="quarter" idx="15" hasCustomPrompt="1"/>
          </p:nvPr>
        </p:nvSpPr>
        <p:spPr>
          <a:xfrm>
            <a:off x="5059658" y="6089333"/>
            <a:ext cx="2116137" cy="292994"/>
          </a:xfrm>
        </p:spPr>
        <p:txBody>
          <a:bodyPr lIns="0" tIns="0" rIns="0" bIns="0" anchor="b">
            <a:noAutofit/>
          </a:bodyPr>
          <a:lstStyle>
            <a:lvl1pPr marL="0" indent="0">
              <a:buNone/>
              <a:defRPr sz="1600" baseline="0"/>
            </a:lvl1pPr>
          </a:lstStyle>
          <a:p>
            <a:pPr lvl="0"/>
            <a:r>
              <a:rPr lang="en-US" altLang="zh-CN"/>
              <a:t>Presenter Name</a:t>
            </a:r>
            <a:endParaRPr lang="en-US"/>
          </a:p>
        </p:txBody>
      </p:sp>
      <p:sp>
        <p:nvSpPr>
          <p:cNvPr id="22" name="Rectangle 21">
            <a:extLst>
              <a:ext uri="{FF2B5EF4-FFF2-40B4-BE49-F238E27FC236}">
                <a16:creationId xmlns:a16="http://schemas.microsoft.com/office/drawing/2014/main" id="{19E11187-86CB-6B4B-4F55-B8E4A09946F8}"/>
              </a:ext>
              <a:ext uri="{C183D7F6-B498-43B3-948B-1728B52AA6E4}">
                <adec:decorative xmlns:adec="http://schemas.microsoft.com/office/drawing/2017/decorative" val="1"/>
              </a:ext>
            </a:extLst>
          </p:cNvPr>
          <p:cNvSpPr/>
          <p:nvPr userDrawn="1"/>
        </p:nvSpPr>
        <p:spPr>
          <a:xfrm rot="5400000">
            <a:off x="845820" y="5270500"/>
            <a:ext cx="741680" cy="24333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CC8F2F8-2E90-744F-370E-A1F3349F998B}"/>
              </a:ext>
              <a:ext uri="{C183D7F6-B498-43B3-948B-1728B52AA6E4}">
                <adec:decorative xmlns:adec="http://schemas.microsoft.com/office/drawing/2017/decorative" val="1"/>
              </a:ext>
            </a:extLst>
          </p:cNvPr>
          <p:cNvSpPr/>
          <p:nvPr userDrawn="1"/>
        </p:nvSpPr>
        <p:spPr>
          <a:xfrm>
            <a:off x="0" y="1706880"/>
            <a:ext cx="782320" cy="2001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86A018F5-6938-C956-A700-3FB7BD456C92}"/>
              </a:ext>
            </a:extLst>
          </p:cNvPr>
          <p:cNvSpPr>
            <a:spLocks noGrp="1"/>
          </p:cNvSpPr>
          <p:nvPr>
            <p:ph type="dt" sz="half" idx="18"/>
          </p:nvPr>
        </p:nvSpPr>
        <p:spPr/>
        <p:txBody>
          <a:bodyPr/>
          <a:lstStyle/>
          <a:p>
            <a:r>
              <a:rPr lang="en-US" altLang="zh-CN"/>
              <a:t>04/26/2025</a:t>
            </a:r>
          </a:p>
        </p:txBody>
      </p:sp>
      <p:sp>
        <p:nvSpPr>
          <p:cNvPr id="5" name="Footer Placeholder 4">
            <a:extLst>
              <a:ext uri="{FF2B5EF4-FFF2-40B4-BE49-F238E27FC236}">
                <a16:creationId xmlns:a16="http://schemas.microsoft.com/office/drawing/2014/main" id="{998B0C64-77F2-ABAA-2AE0-EAC05A006C94}"/>
              </a:ext>
            </a:extLst>
          </p:cNvPr>
          <p:cNvSpPr>
            <a:spLocks noGrp="1"/>
          </p:cNvSpPr>
          <p:nvPr>
            <p:ph type="ftr" sz="quarter" idx="19"/>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515ABAF6-FA89-36E3-9418-68410C90775E}"/>
              </a:ext>
            </a:extLst>
          </p:cNvPr>
          <p:cNvSpPr>
            <a:spLocks noGrp="1"/>
          </p:cNvSpPr>
          <p:nvPr>
            <p:ph type="sldNum" sz="half" idx="20"/>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263555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lvl1pPr>
              <a:defRPr b="0"/>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6" name="Freeform 10">
            <a:extLst>
              <a:ext uri="{FF2B5EF4-FFF2-40B4-BE49-F238E27FC236}">
                <a16:creationId xmlns:a16="http://schemas.microsoft.com/office/drawing/2014/main" id="{FC2F8FA1-07E9-4B86-7FE6-89A713032427}"/>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Freeform 10">
            <a:extLst>
              <a:ext uri="{FF2B5EF4-FFF2-40B4-BE49-F238E27FC236}">
                <a16:creationId xmlns:a16="http://schemas.microsoft.com/office/drawing/2014/main" id="{62EE4FA8-C14D-42BE-7F2F-3EC2A3256620}"/>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D32A21E5-0951-8C64-839E-74A736BB5DFC}"/>
              </a:ext>
            </a:extLst>
          </p:cNvPr>
          <p:cNvSpPr>
            <a:spLocks noGrp="1"/>
          </p:cNvSpPr>
          <p:nvPr>
            <p:ph type="dt" sz="half" idx="14"/>
          </p:nvPr>
        </p:nvSpPr>
        <p:spPr/>
        <p:txBody>
          <a:bodyPr/>
          <a:lstStyle/>
          <a:p>
            <a:r>
              <a:rPr lang="en-US" altLang="zh-CN"/>
              <a:t>04/26/2025</a:t>
            </a:r>
          </a:p>
        </p:txBody>
      </p:sp>
      <p:sp>
        <p:nvSpPr>
          <p:cNvPr id="4" name="Footer Placeholder 3">
            <a:extLst>
              <a:ext uri="{FF2B5EF4-FFF2-40B4-BE49-F238E27FC236}">
                <a16:creationId xmlns:a16="http://schemas.microsoft.com/office/drawing/2014/main" id="{E6A661DC-AC19-7062-B8F5-8F4A2BB0F703}"/>
              </a:ext>
            </a:extLst>
          </p:cNvPr>
          <p:cNvSpPr>
            <a:spLocks noGrp="1"/>
          </p:cNvSpPr>
          <p:nvPr>
            <p:ph type="ftr" sz="quarter" idx="15"/>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A7B27A9A-1BE2-BB2E-2CBA-D212DFEC3D75}"/>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9330352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lvl1pPr>
              <a:defRPr b="0"/>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8" name="Freeform 10">
            <a:extLst>
              <a:ext uri="{FF2B5EF4-FFF2-40B4-BE49-F238E27FC236}">
                <a16:creationId xmlns:a16="http://schemas.microsoft.com/office/drawing/2014/main" id="{22D94787-2437-0D44-4DC0-5BF87C1E4CC9}"/>
              </a:ext>
              <a:ext uri="{C183D7F6-B498-43B3-948B-1728B52AA6E4}">
                <adec:decorative xmlns:adec="http://schemas.microsoft.com/office/drawing/2017/decorative" val="1"/>
              </a:ext>
            </a:extLst>
          </p:cNvPr>
          <p:cNvSpPr/>
          <p:nvPr userDrawn="1"/>
        </p:nvSpPr>
        <p:spPr>
          <a:xfrm>
            <a:off x="1" y="6134100"/>
            <a:ext cx="185398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6" name="Freeform 10">
            <a:extLst>
              <a:ext uri="{FF2B5EF4-FFF2-40B4-BE49-F238E27FC236}">
                <a16:creationId xmlns:a16="http://schemas.microsoft.com/office/drawing/2014/main" id="{466DC4A4-5BC3-6A6B-8176-7BBAE4333D97}"/>
              </a:ext>
              <a:ext uri="{C183D7F6-B498-43B3-948B-1728B52AA6E4}">
                <adec:decorative xmlns:adec="http://schemas.microsoft.com/office/drawing/2017/decorative" val="1"/>
              </a:ext>
            </a:extLst>
          </p:cNvPr>
          <p:cNvSpPr/>
          <p:nvPr userDrawn="1"/>
        </p:nvSpPr>
        <p:spPr>
          <a:xfrm rot="5400000">
            <a:off x="10616942" y="363855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DFAC22A6-DAD3-172B-2EB3-FFCC78ECE83C}"/>
              </a:ext>
            </a:extLst>
          </p:cNvPr>
          <p:cNvSpPr>
            <a:spLocks noGrp="1"/>
          </p:cNvSpPr>
          <p:nvPr>
            <p:ph type="dt" sz="half" idx="14"/>
          </p:nvPr>
        </p:nvSpPr>
        <p:spPr/>
        <p:txBody>
          <a:bodyPr/>
          <a:lstStyle/>
          <a:p>
            <a:r>
              <a:rPr lang="en-US" altLang="zh-CN"/>
              <a:t>04/26/2025</a:t>
            </a:r>
          </a:p>
        </p:txBody>
      </p:sp>
      <p:sp>
        <p:nvSpPr>
          <p:cNvPr id="4" name="Footer Placeholder 3">
            <a:extLst>
              <a:ext uri="{FF2B5EF4-FFF2-40B4-BE49-F238E27FC236}">
                <a16:creationId xmlns:a16="http://schemas.microsoft.com/office/drawing/2014/main" id="{25E89CB7-4D3B-AFD6-E514-8785D7C63299}"/>
              </a:ext>
            </a:extLst>
          </p:cNvPr>
          <p:cNvSpPr>
            <a:spLocks noGrp="1"/>
          </p:cNvSpPr>
          <p:nvPr>
            <p:ph type="ftr" sz="quarter" idx="15"/>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63FF7D4F-E910-621B-FBA2-BE8B3CADEED9}"/>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919791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lIns="0" tIns="0" rIns="0" bIns="0">
            <a:noAutofit/>
          </a:bodyPr>
          <a:lstStyle>
            <a:lvl1pPr>
              <a:defRPr b="0"/>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lIns="0" tIns="0" rIns="0" bIns="0"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6" name="Freeform 10">
            <a:extLst>
              <a:ext uri="{FF2B5EF4-FFF2-40B4-BE49-F238E27FC236}">
                <a16:creationId xmlns:a16="http://schemas.microsoft.com/office/drawing/2014/main" id="{EC75204E-6665-1741-E3D7-F49BC009A08A}"/>
              </a:ext>
              <a:ext uri="{C183D7F6-B498-43B3-948B-1728B52AA6E4}">
                <adec:decorative xmlns:adec="http://schemas.microsoft.com/office/drawing/2017/decorative" val="1"/>
              </a:ext>
            </a:extLst>
          </p:cNvPr>
          <p:cNvSpPr/>
          <p:nvPr userDrawn="1"/>
        </p:nvSpPr>
        <p:spPr>
          <a:xfrm rot="5400000">
            <a:off x="10616942" y="1399798"/>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Freeform 10">
            <a:extLst>
              <a:ext uri="{FF2B5EF4-FFF2-40B4-BE49-F238E27FC236}">
                <a16:creationId xmlns:a16="http://schemas.microsoft.com/office/drawing/2014/main" id="{D185E67F-DBF6-C265-5156-18A6640D08CB}"/>
              </a:ext>
              <a:ext uri="{C183D7F6-B498-43B3-948B-1728B52AA6E4}">
                <adec:decorative xmlns:adec="http://schemas.microsoft.com/office/drawing/2017/decorative" val="1"/>
              </a:ext>
            </a:extLst>
          </p:cNvPr>
          <p:cNvSpPr/>
          <p:nvPr userDrawn="1"/>
        </p:nvSpPr>
        <p:spPr>
          <a:xfrm>
            <a:off x="10937497" y="5430012"/>
            <a:ext cx="1254503"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F7F634C7-BDBE-F74F-0DD6-497555F7400E}"/>
              </a:ext>
            </a:extLst>
          </p:cNvPr>
          <p:cNvSpPr>
            <a:spLocks noGrp="1"/>
          </p:cNvSpPr>
          <p:nvPr>
            <p:ph type="dt" sz="half" idx="14"/>
          </p:nvPr>
        </p:nvSpPr>
        <p:spPr/>
        <p:txBody>
          <a:bodyPr/>
          <a:lstStyle/>
          <a:p>
            <a:r>
              <a:rPr lang="en-US" altLang="zh-CN"/>
              <a:t>04/26/2025</a:t>
            </a:r>
          </a:p>
        </p:txBody>
      </p:sp>
      <p:sp>
        <p:nvSpPr>
          <p:cNvPr id="4" name="Footer Placeholder 3">
            <a:extLst>
              <a:ext uri="{FF2B5EF4-FFF2-40B4-BE49-F238E27FC236}">
                <a16:creationId xmlns:a16="http://schemas.microsoft.com/office/drawing/2014/main" id="{5C5398AA-835E-B4A0-899B-7F8F1FB510A1}"/>
              </a:ext>
            </a:extLst>
          </p:cNvPr>
          <p:cNvSpPr>
            <a:spLocks noGrp="1"/>
          </p:cNvSpPr>
          <p:nvPr>
            <p:ph type="ftr" sz="quarter" idx="15"/>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852C05F7-BD8A-E7E0-8BC7-A2AA2C1F712A}"/>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1018987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188720"/>
            <a:ext cx="9198864" cy="3657600"/>
          </a:xfrm>
        </p:spPr>
        <p:txBody>
          <a:bodyPr lIns="0" tIns="0" rIns="0" bIns="0" anchor="ctr">
            <a:noAutofit/>
          </a:bodyPr>
          <a:lstStyle>
            <a:lvl1pPr algn="l">
              <a:lnSpc>
                <a:spcPct val="100000"/>
              </a:lnSpc>
              <a:defRPr sz="4000" b="0"/>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499616" y="5428752"/>
            <a:ext cx="9198864" cy="466344"/>
          </a:xfrm>
        </p:spPr>
        <p:txBody>
          <a:bodyPr lIns="0" tIns="0" rIns="0" bIns="0" anchor="ctr">
            <a:no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9" name="Freeform 10">
            <a:extLst>
              <a:ext uri="{FF2B5EF4-FFF2-40B4-BE49-F238E27FC236}">
                <a16:creationId xmlns:a16="http://schemas.microsoft.com/office/drawing/2014/main" id="{F962006A-7A6E-64B1-877A-0C57CD526750}"/>
              </a:ext>
              <a:ext uri="{C183D7F6-B498-43B3-948B-1728B52AA6E4}">
                <adec:decorative xmlns:adec="http://schemas.microsoft.com/office/drawing/2017/decorative" val="1"/>
              </a:ext>
            </a:extLst>
          </p:cNvPr>
          <p:cNvSpPr/>
          <p:nvPr userDrawn="1"/>
        </p:nvSpPr>
        <p:spPr>
          <a:xfrm rot="16200000">
            <a:off x="-851158" y="265557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0" name="Freeform 10">
            <a:extLst>
              <a:ext uri="{FF2B5EF4-FFF2-40B4-BE49-F238E27FC236}">
                <a16:creationId xmlns:a16="http://schemas.microsoft.com/office/drawing/2014/main" id="{EBC863B5-260B-6940-CC7B-7FEF1C9889AD}"/>
              </a:ext>
              <a:ext uri="{C183D7F6-B498-43B3-948B-1728B52AA6E4}">
                <adec:decorative xmlns:adec="http://schemas.microsoft.com/office/drawing/2017/decorative" val="1"/>
              </a:ext>
            </a:extLst>
          </p:cNvPr>
          <p:cNvSpPr/>
          <p:nvPr userDrawn="1"/>
        </p:nvSpPr>
        <p:spPr>
          <a:xfrm>
            <a:off x="10937497" y="5299974"/>
            <a:ext cx="1254503"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Date Placeholder 6">
            <a:extLst>
              <a:ext uri="{FF2B5EF4-FFF2-40B4-BE49-F238E27FC236}">
                <a16:creationId xmlns:a16="http://schemas.microsoft.com/office/drawing/2014/main" id="{0DB898FB-5C3D-C237-A1F3-7D1A698DEE61}"/>
              </a:ext>
            </a:extLst>
          </p:cNvPr>
          <p:cNvSpPr>
            <a:spLocks noGrp="1"/>
          </p:cNvSpPr>
          <p:nvPr>
            <p:ph type="dt" sz="half" idx="10"/>
          </p:nvPr>
        </p:nvSpPr>
        <p:spPr/>
        <p:txBody>
          <a:bodyPr/>
          <a:lstStyle/>
          <a:p>
            <a:r>
              <a:rPr lang="en-US" altLang="zh-CN"/>
              <a:t>04/26/2025</a:t>
            </a:r>
          </a:p>
        </p:txBody>
      </p:sp>
      <p:sp>
        <p:nvSpPr>
          <p:cNvPr id="8" name="Footer Placeholder 7">
            <a:extLst>
              <a:ext uri="{FF2B5EF4-FFF2-40B4-BE49-F238E27FC236}">
                <a16:creationId xmlns:a16="http://schemas.microsoft.com/office/drawing/2014/main" id="{CF9E07D4-DFB1-0BD8-ED01-8DBACA0B419C}"/>
              </a:ext>
            </a:extLst>
          </p:cNvPr>
          <p:cNvSpPr>
            <a:spLocks noGrp="1"/>
          </p:cNvSpPr>
          <p:nvPr>
            <p:ph type="ftr" sz="quarter" idx="11"/>
          </p:nvPr>
        </p:nvSpPr>
        <p:spPr/>
        <p:txBody>
          <a:bodyPr/>
          <a:lstStyle/>
          <a:p>
            <a:r>
              <a:rPr lang="en-US" altLang="zh-CN"/>
              <a:t>Sample Footer Text</a:t>
            </a:r>
          </a:p>
        </p:txBody>
      </p:sp>
      <p:sp>
        <p:nvSpPr>
          <p:cNvPr id="11" name="Slide Number Placeholder 10">
            <a:extLst>
              <a:ext uri="{FF2B5EF4-FFF2-40B4-BE49-F238E27FC236}">
                <a16:creationId xmlns:a16="http://schemas.microsoft.com/office/drawing/2014/main" id="{E4C0288F-EB42-E0B4-4B02-6E89CDA9DD18}"/>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0159268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Quote 2">
    <p:bg>
      <p:bgPr>
        <a:solidFill>
          <a:schemeClr val="tx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005E8BA8-BCB0-A21C-E1D5-6671C670E62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lIns="0" tIns="0" rIns="0" bIns="0" anchor="ctr">
            <a:noAutofit/>
          </a:bodyPr>
          <a:lstStyle>
            <a:lvl1pPr algn="l">
              <a:lnSpc>
                <a:spcPct val="100000"/>
              </a:lnSpc>
              <a:defRPr sz="4000" b="0">
                <a:solidFill>
                  <a:schemeClr val="bg2"/>
                </a:solidFill>
              </a:defRPr>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499616" y="5349240"/>
            <a:ext cx="9198864" cy="466344"/>
          </a:xfrm>
        </p:spPr>
        <p:txBody>
          <a:bodyPr lIns="0" tIns="0" rIns="0" bIns="0" anchor="ctr">
            <a:noAutofit/>
          </a:bodyPr>
          <a:lstStyle>
            <a:lvl1pPr marL="0" indent="0" algn="l">
              <a:buNone/>
              <a:defRPr sz="2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4" name="Date Placeholder 3">
            <a:extLst>
              <a:ext uri="{FF2B5EF4-FFF2-40B4-BE49-F238E27FC236}">
                <a16:creationId xmlns:a16="http://schemas.microsoft.com/office/drawing/2014/main" id="{386F67E0-E1D7-D3B1-13D7-00781534F2F5}"/>
              </a:ext>
            </a:extLst>
          </p:cNvPr>
          <p:cNvSpPr>
            <a:spLocks noGrp="1"/>
          </p:cNvSpPr>
          <p:nvPr>
            <p:ph type="dt" sz="half" idx="10"/>
          </p:nvPr>
        </p:nvSpPr>
        <p:spPr/>
        <p:txBody>
          <a:bodyPr/>
          <a:lstStyle>
            <a:lvl1pPr>
              <a:defRPr>
                <a:solidFill>
                  <a:schemeClr val="bg1"/>
                </a:solidFill>
              </a:defRPr>
            </a:lvl1pPr>
          </a:lstStyle>
          <a:p>
            <a:r>
              <a:rPr lang="en-US" altLang="zh-CN"/>
              <a:t>04/26/2025</a:t>
            </a:r>
          </a:p>
        </p:txBody>
      </p:sp>
      <p:sp>
        <p:nvSpPr>
          <p:cNvPr id="5" name="Footer Placeholder 4">
            <a:extLst>
              <a:ext uri="{FF2B5EF4-FFF2-40B4-BE49-F238E27FC236}">
                <a16:creationId xmlns:a16="http://schemas.microsoft.com/office/drawing/2014/main" id="{2954D3C5-6449-30B8-7A03-C30374179021}"/>
              </a:ext>
            </a:extLst>
          </p:cNvPr>
          <p:cNvSpPr>
            <a:spLocks noGrp="1"/>
          </p:cNvSpPr>
          <p:nvPr>
            <p:ph type="ftr" sz="quarter" idx="11"/>
          </p:nvPr>
        </p:nvSpPr>
        <p:spPr/>
        <p:txBody>
          <a:bodyPr/>
          <a:lstStyle>
            <a:lvl1pPr>
              <a:defRPr>
                <a:solidFill>
                  <a:schemeClr val="bg1"/>
                </a:solidFill>
              </a:defRPr>
            </a:lvl1pPr>
          </a:lstStyle>
          <a:p>
            <a:r>
              <a:rPr lang="en-US" altLang="zh-CN"/>
              <a:t>Sample Footer Text</a:t>
            </a:r>
          </a:p>
        </p:txBody>
      </p:sp>
      <p:sp>
        <p:nvSpPr>
          <p:cNvPr id="6" name="Slide Number Placeholder 5">
            <a:extLst>
              <a:ext uri="{FF2B5EF4-FFF2-40B4-BE49-F238E27FC236}">
                <a16:creationId xmlns:a16="http://schemas.microsoft.com/office/drawing/2014/main" id="{A98957B6-1D68-2616-29D0-E0C8BAD6C60D}"/>
              </a:ext>
            </a:extLst>
          </p:cNvPr>
          <p:cNvSpPr>
            <a:spLocks noGrp="1"/>
          </p:cNvSpPr>
          <p:nvPr>
            <p:ph type="sldNum" sz="half" idx="12"/>
          </p:nvPr>
        </p:nvSpPr>
        <p:spPr/>
        <p:txBody>
          <a:bodyPr/>
          <a:lstStyle>
            <a:lvl1pPr>
              <a:defRPr>
                <a:solidFill>
                  <a:schemeClr val="bg1"/>
                </a:solidFill>
              </a:defRPr>
            </a:lvl1p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227561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44000" y="1234440"/>
            <a:ext cx="8961120" cy="3169920"/>
          </a:xfrm>
        </p:spPr>
        <p:txBody>
          <a:bodyPr lIns="0" tIns="0" rIns="0" bIns="0" anchor="ctr">
            <a:noAutofit/>
          </a:bodyPr>
          <a:lstStyle>
            <a:lvl1pPr algn="l">
              <a:lnSpc>
                <a:spcPct val="100000"/>
              </a:lnSpc>
              <a:defRPr sz="4400" b="0"/>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841793" y="5540026"/>
            <a:ext cx="8961120" cy="466344"/>
          </a:xfrm>
        </p:spPr>
        <p:txBody>
          <a:bodyPr lIns="0" tIns="0" rIns="0" bIns="0" anchor="ctr">
            <a:no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13" name="Freeform 17">
            <a:extLst>
              <a:ext uri="{FF2B5EF4-FFF2-40B4-BE49-F238E27FC236}">
                <a16:creationId xmlns:a16="http://schemas.microsoft.com/office/drawing/2014/main" id="{D6ABBB03-AFDB-81BD-70C3-D82D136C82C6}"/>
              </a:ext>
              <a:ext uri="{C183D7F6-B498-43B3-948B-1728B52AA6E4}">
                <adec:decorative xmlns:adec="http://schemas.microsoft.com/office/drawing/2017/decorative" val="1"/>
              </a:ext>
            </a:extLst>
          </p:cNvPr>
          <p:cNvSpPr/>
          <p:nvPr userDrawn="1"/>
        </p:nvSpPr>
        <p:spPr>
          <a:xfrm rot="16200000">
            <a:off x="9704644" y="2904067"/>
            <a:ext cx="3924846" cy="1049867"/>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7" name="Date Placeholder 6">
            <a:extLst>
              <a:ext uri="{FF2B5EF4-FFF2-40B4-BE49-F238E27FC236}">
                <a16:creationId xmlns:a16="http://schemas.microsoft.com/office/drawing/2014/main" id="{454DF4FF-0F4F-E0DF-A8BE-06843DB7F32F}"/>
              </a:ext>
            </a:extLst>
          </p:cNvPr>
          <p:cNvSpPr>
            <a:spLocks noGrp="1"/>
          </p:cNvSpPr>
          <p:nvPr>
            <p:ph type="dt" sz="half" idx="10"/>
          </p:nvPr>
        </p:nvSpPr>
        <p:spPr/>
        <p:txBody>
          <a:bodyPr/>
          <a:lstStyle/>
          <a:p>
            <a:r>
              <a:rPr lang="en-US" altLang="zh-CN"/>
              <a:t>04/26/2025</a:t>
            </a:r>
          </a:p>
        </p:txBody>
      </p:sp>
      <p:sp>
        <p:nvSpPr>
          <p:cNvPr id="8" name="Footer Placeholder 7">
            <a:extLst>
              <a:ext uri="{FF2B5EF4-FFF2-40B4-BE49-F238E27FC236}">
                <a16:creationId xmlns:a16="http://schemas.microsoft.com/office/drawing/2014/main" id="{59DC9C00-2D6F-F5A7-EBD5-B98FD68BB654}"/>
              </a:ext>
            </a:extLst>
          </p:cNvPr>
          <p:cNvSpPr>
            <a:spLocks noGrp="1"/>
          </p:cNvSpPr>
          <p:nvPr>
            <p:ph type="ftr" sz="quarter" idx="11"/>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56F8A836-067A-6986-1DD8-8B993AF731B2}"/>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84385625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8200" y="831919"/>
            <a:ext cx="10515600" cy="1132258"/>
          </a:xfrm>
        </p:spPr>
        <p:txBody>
          <a:bodyPr lIns="0" tIns="0" rIns="0" bIns="0">
            <a:noAutofit/>
          </a:bodyPr>
          <a:lstStyle>
            <a:lvl1pPr>
              <a:defRPr b="0"/>
            </a:lvl1pPr>
          </a:lstStyle>
          <a:p>
            <a:r>
              <a:rPr lang="en-US"/>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838200" y="2147455"/>
            <a:ext cx="5181600" cy="387862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2147455"/>
            <a:ext cx="5181600" cy="387862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10">
            <a:extLst>
              <a:ext uri="{FF2B5EF4-FFF2-40B4-BE49-F238E27FC236}">
                <a16:creationId xmlns:a16="http://schemas.microsoft.com/office/drawing/2014/main" id="{FEF54682-8F32-1FB8-5785-1FA2F6F71C9A}"/>
              </a:ext>
              <a:ext uri="{C183D7F6-B498-43B3-948B-1728B52AA6E4}">
                <adec:decorative xmlns:adec="http://schemas.microsoft.com/office/drawing/2017/decorative" val="1"/>
              </a:ext>
            </a:extLst>
          </p:cNvPr>
          <p:cNvSpPr/>
          <p:nvPr userDrawn="1"/>
        </p:nvSpPr>
        <p:spPr>
          <a:xfrm rot="5400000">
            <a:off x="10616942" y="4451022"/>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Freeform 10">
            <a:extLst>
              <a:ext uri="{FF2B5EF4-FFF2-40B4-BE49-F238E27FC236}">
                <a16:creationId xmlns:a16="http://schemas.microsoft.com/office/drawing/2014/main" id="{A3A95296-5CDA-E3B3-0B57-4566F9E12B3A}"/>
              </a:ext>
              <a:ext uri="{C183D7F6-B498-43B3-948B-1728B52AA6E4}">
                <adec:decorative xmlns:adec="http://schemas.microsoft.com/office/drawing/2017/decorative" val="1"/>
              </a:ext>
            </a:extLst>
          </p:cNvPr>
          <p:cNvSpPr/>
          <p:nvPr userDrawn="1"/>
        </p:nvSpPr>
        <p:spPr>
          <a:xfrm rot="16200000">
            <a:off x="-265301" y="1097222"/>
            <a:ext cx="1254503"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19759082-3FD3-AD43-8FA5-565BDFB9ED34}"/>
              </a:ext>
            </a:extLst>
          </p:cNvPr>
          <p:cNvSpPr>
            <a:spLocks noGrp="1"/>
          </p:cNvSpPr>
          <p:nvPr>
            <p:ph type="dt" sz="half" idx="15"/>
          </p:nvPr>
        </p:nvSpPr>
        <p:spPr/>
        <p:txBody>
          <a:bodyPr/>
          <a:lstStyle/>
          <a:p>
            <a:r>
              <a:rPr lang="en-US" altLang="zh-CN"/>
              <a:t>04/26/2025</a:t>
            </a:r>
          </a:p>
        </p:txBody>
      </p:sp>
      <p:sp>
        <p:nvSpPr>
          <p:cNvPr id="10" name="Footer Placeholder 9">
            <a:extLst>
              <a:ext uri="{FF2B5EF4-FFF2-40B4-BE49-F238E27FC236}">
                <a16:creationId xmlns:a16="http://schemas.microsoft.com/office/drawing/2014/main" id="{88590839-8D9C-7FDA-3B8C-73E3E1A5E3C7}"/>
              </a:ext>
            </a:extLst>
          </p:cNvPr>
          <p:cNvSpPr>
            <a:spLocks noGrp="1"/>
          </p:cNvSpPr>
          <p:nvPr>
            <p:ph type="ftr" sz="quarter" idx="16"/>
          </p:nvPr>
        </p:nvSpPr>
        <p:spPr/>
        <p:txBody>
          <a:bodyPr/>
          <a:lstStyle/>
          <a:p>
            <a:r>
              <a:rPr lang="en-US" altLang="zh-CN"/>
              <a:t>Sample Footer Text</a:t>
            </a:r>
          </a:p>
        </p:txBody>
      </p:sp>
      <p:sp>
        <p:nvSpPr>
          <p:cNvPr id="12" name="Slide Number Placeholder 11">
            <a:extLst>
              <a:ext uri="{FF2B5EF4-FFF2-40B4-BE49-F238E27FC236}">
                <a16:creationId xmlns:a16="http://schemas.microsoft.com/office/drawing/2014/main" id="{C5657629-536B-9BFB-EC51-1247E178D54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09042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886374" y="838988"/>
            <a:ext cx="10461626" cy="1143292"/>
          </a:xfrm>
        </p:spPr>
        <p:txBody>
          <a:bodyPr lIns="0" tIns="0" rIns="0" bIns="0">
            <a:noAutofit/>
          </a:bodyPr>
          <a:lstStyle>
            <a:lvl1pPr>
              <a:defRPr b="0"/>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844000" y="2142935"/>
            <a:ext cx="5157787" cy="559834"/>
          </a:xfrm>
        </p:spPr>
        <p:txBody>
          <a:bodyPr lIns="0" tIns="0" rIns="0" bIns="0" anchor="b">
            <a:no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844000" y="2844801"/>
            <a:ext cx="5157788" cy="3174212"/>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64812" y="2142935"/>
            <a:ext cx="5183188" cy="559834"/>
          </a:xfrm>
        </p:spPr>
        <p:txBody>
          <a:bodyPr lIns="0" tIns="0" rIns="0" bIns="0" anchor="b">
            <a:no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64812" y="2844801"/>
            <a:ext cx="5183188" cy="3174212"/>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7">
            <a:extLst>
              <a:ext uri="{FF2B5EF4-FFF2-40B4-BE49-F238E27FC236}">
                <a16:creationId xmlns:a16="http://schemas.microsoft.com/office/drawing/2014/main" id="{74B0C123-9686-1617-39D2-ADE5CB58648D}"/>
              </a:ext>
              <a:ext uri="{C183D7F6-B498-43B3-948B-1728B52AA6E4}">
                <adec:decorative xmlns:adec="http://schemas.microsoft.com/office/drawing/2017/decorative" val="1"/>
              </a:ext>
            </a:extLst>
          </p:cNvPr>
          <p:cNvSpPr/>
          <p:nvPr userDrawn="1"/>
        </p:nvSpPr>
        <p:spPr>
          <a:xfrm>
            <a:off x="1" y="6298167"/>
            <a:ext cx="12192000" cy="559834"/>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6" name="Freeform 17">
            <a:extLst>
              <a:ext uri="{FF2B5EF4-FFF2-40B4-BE49-F238E27FC236}">
                <a16:creationId xmlns:a16="http://schemas.microsoft.com/office/drawing/2014/main" id="{E0D3B3C2-1BB1-17EC-DF54-658C48FEB3D8}"/>
              </a:ext>
              <a:ext uri="{C183D7F6-B498-43B3-948B-1728B52AA6E4}">
                <adec:decorative xmlns:adec="http://schemas.microsoft.com/office/drawing/2017/decorative" val="1"/>
              </a:ext>
            </a:extLst>
          </p:cNvPr>
          <p:cNvSpPr/>
          <p:nvPr userDrawn="1"/>
        </p:nvSpPr>
        <p:spPr>
          <a:xfrm flipV="1">
            <a:off x="7768799" y="6298164"/>
            <a:ext cx="4423201" cy="559836"/>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10" name="Date Placeholder 9">
            <a:extLst>
              <a:ext uri="{FF2B5EF4-FFF2-40B4-BE49-F238E27FC236}">
                <a16:creationId xmlns:a16="http://schemas.microsoft.com/office/drawing/2014/main" id="{85C3E60D-570F-0D6C-C377-531B3091F593}"/>
              </a:ext>
            </a:extLst>
          </p:cNvPr>
          <p:cNvSpPr>
            <a:spLocks noGrp="1"/>
          </p:cNvSpPr>
          <p:nvPr>
            <p:ph type="dt" sz="half" idx="15"/>
          </p:nvPr>
        </p:nvSpPr>
        <p:spPr/>
        <p:txBody>
          <a:bodyPr/>
          <a:lstStyle/>
          <a:p>
            <a:r>
              <a:rPr lang="en-US" altLang="zh-CN"/>
              <a:t>04/26/2025</a:t>
            </a:r>
          </a:p>
        </p:txBody>
      </p:sp>
      <p:sp>
        <p:nvSpPr>
          <p:cNvPr id="12" name="Footer Placeholder 11">
            <a:extLst>
              <a:ext uri="{FF2B5EF4-FFF2-40B4-BE49-F238E27FC236}">
                <a16:creationId xmlns:a16="http://schemas.microsoft.com/office/drawing/2014/main" id="{D937B375-5A3B-9658-B6A4-93F05EA8B183}"/>
              </a:ext>
            </a:extLst>
          </p:cNvPr>
          <p:cNvSpPr>
            <a:spLocks noGrp="1"/>
          </p:cNvSpPr>
          <p:nvPr>
            <p:ph type="ftr" sz="quarter" idx="16"/>
          </p:nvPr>
        </p:nvSpPr>
        <p:spPr/>
        <p:txBody>
          <a:bodyPr/>
          <a:lstStyle/>
          <a:p>
            <a:r>
              <a:rPr lang="en-US" altLang="zh-CN"/>
              <a:t>Sample Footer Text</a:t>
            </a:r>
          </a:p>
        </p:txBody>
      </p:sp>
      <p:sp>
        <p:nvSpPr>
          <p:cNvPr id="14" name="Slide Number Placeholder 13">
            <a:extLst>
              <a:ext uri="{FF2B5EF4-FFF2-40B4-BE49-F238E27FC236}">
                <a16:creationId xmlns:a16="http://schemas.microsoft.com/office/drawing/2014/main" id="{A51FFEBF-4C88-45B8-F189-5E606F1BA5E8}"/>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3814388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a:lvl1pPr>
          </a:lstStyle>
          <a:p>
            <a:r>
              <a:rPr lang="en-US"/>
              <a:t>Click to edit Master title style</a:t>
            </a:r>
          </a:p>
        </p:txBody>
      </p:sp>
      <p:sp>
        <p:nvSpPr>
          <p:cNvPr id="4" name="Freeform 10">
            <a:extLst>
              <a:ext uri="{FF2B5EF4-FFF2-40B4-BE49-F238E27FC236}">
                <a16:creationId xmlns:a16="http://schemas.microsoft.com/office/drawing/2014/main" id="{A92033DA-CD7B-15DF-86F6-0E2B9CC1BDDB}"/>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42BBB4F4-DBE8-A871-F021-41C278F66673}"/>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0732B1A8-9A4C-2F87-F5FE-86FAA84D508B}"/>
              </a:ext>
            </a:extLst>
          </p:cNvPr>
          <p:cNvSpPr>
            <a:spLocks noGrp="1"/>
          </p:cNvSpPr>
          <p:nvPr>
            <p:ph type="dt" sz="half" idx="10"/>
          </p:nvPr>
        </p:nvSpPr>
        <p:spPr/>
        <p:txBody>
          <a:bodyPr/>
          <a:lstStyle/>
          <a:p>
            <a:r>
              <a:rPr lang="en-US" altLang="zh-CN"/>
              <a:t>04/26/2025</a:t>
            </a:r>
          </a:p>
        </p:txBody>
      </p:sp>
      <p:sp>
        <p:nvSpPr>
          <p:cNvPr id="9" name="Footer Placeholder 8">
            <a:extLst>
              <a:ext uri="{FF2B5EF4-FFF2-40B4-BE49-F238E27FC236}">
                <a16:creationId xmlns:a16="http://schemas.microsoft.com/office/drawing/2014/main" id="{0776EF97-0947-9B9B-4BE7-6965904BD9E2}"/>
              </a:ext>
            </a:extLst>
          </p:cNvPr>
          <p:cNvSpPr>
            <a:spLocks noGrp="1"/>
          </p:cNvSpPr>
          <p:nvPr>
            <p:ph type="ftr" sz="quarter" idx="11"/>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60588A54-7EB8-6DB9-632B-D8EC53B90B7B}"/>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527442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BE9E4D4-DECE-2646-7295-257467AA5239}"/>
              </a:ext>
            </a:extLst>
          </p:cNvPr>
          <p:cNvSpPr>
            <a:spLocks noGrp="1"/>
          </p:cNvSpPr>
          <p:nvPr>
            <p:ph type="dt" sz="half" idx="10"/>
          </p:nvPr>
        </p:nvSpPr>
        <p:spPr/>
        <p:txBody>
          <a:bodyPr/>
          <a:lstStyle/>
          <a:p>
            <a:r>
              <a:rPr lang="en-US" altLang="zh-CN"/>
              <a:t>04/26/2025</a:t>
            </a:r>
          </a:p>
        </p:txBody>
      </p:sp>
      <p:sp>
        <p:nvSpPr>
          <p:cNvPr id="6" name="Footer Placeholder 5">
            <a:extLst>
              <a:ext uri="{FF2B5EF4-FFF2-40B4-BE49-F238E27FC236}">
                <a16:creationId xmlns:a16="http://schemas.microsoft.com/office/drawing/2014/main" id="{7A8F21E1-29AB-9E64-9FEA-A6D85C8058C7}"/>
              </a:ext>
            </a:extLst>
          </p:cNvPr>
          <p:cNvSpPr>
            <a:spLocks noGrp="1"/>
          </p:cNvSpPr>
          <p:nvPr>
            <p:ph type="ftr" sz="quarter" idx="11"/>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B0EA14B9-F25F-51D7-746A-023A6F0C0477}"/>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85130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3">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80DD8D16-D0C7-F3D2-48A8-A579B2B2891D}"/>
              </a:ext>
              <a:ext uri="{C183D7F6-B498-43B3-948B-1728B52AA6E4}">
                <adec:decorative xmlns:adec="http://schemas.microsoft.com/office/drawing/2017/decorative" val="1"/>
              </a:ext>
            </a:extLst>
          </p:cNvPr>
          <p:cNvSpPr/>
          <p:nvPr userDrawn="1"/>
        </p:nvSpPr>
        <p:spPr>
          <a:xfrm>
            <a:off x="0" y="0"/>
            <a:ext cx="8318441" cy="4025314"/>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285071"/>
            <a:ext cx="6841490" cy="3606209"/>
          </a:xfrm>
        </p:spPr>
        <p:txBody>
          <a:bodyPr lIns="0" tIns="0" rIns="0" bIns="0" anchor="b">
            <a:noAutofit/>
          </a:bodyPr>
          <a:lstStyle>
            <a:lvl1pPr algn="l">
              <a:defRPr sz="5400" b="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226560"/>
            <a:ext cx="6841490" cy="1482090"/>
          </a:xfrm>
        </p:spPr>
        <p:txBody>
          <a:bodyPr lIns="0" tIns="0" rIns="0" bIns="0" anchor="t">
            <a:noAutofit/>
          </a:bodyPr>
          <a:lstStyle>
            <a:lvl1pPr marL="0" indent="0" algn="l">
              <a:lnSpc>
                <a:spcPct val="100000"/>
              </a:lnSpc>
              <a:spcBef>
                <a:spcPts val="0"/>
              </a:spcBef>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Content Placeholder 17">
            <a:extLst>
              <a:ext uri="{FF2B5EF4-FFF2-40B4-BE49-F238E27FC236}">
                <a16:creationId xmlns:a16="http://schemas.microsoft.com/office/drawing/2014/main" id="{96033C09-8FAE-F082-7CC9-7A1AC41094D2}"/>
              </a:ext>
            </a:extLst>
          </p:cNvPr>
          <p:cNvSpPr>
            <a:spLocks noGrp="1"/>
          </p:cNvSpPr>
          <p:nvPr>
            <p:ph sz="quarter" idx="18" hasCustomPrompt="1"/>
          </p:nvPr>
        </p:nvSpPr>
        <p:spPr>
          <a:xfrm>
            <a:off x="365760" y="5990748"/>
            <a:ext cx="2574925" cy="251143"/>
          </a:xfrm>
        </p:spPr>
        <p:txBody>
          <a:bodyPr lIns="0" tIns="0" rIns="0" bIns="0" anchor="b">
            <a:noAutofit/>
          </a:bodyPr>
          <a:lstStyle>
            <a:lvl1pPr marL="0" indent="0">
              <a:spcBef>
                <a:spcPts val="0"/>
              </a:spcBef>
              <a:buNone/>
              <a:defRPr sz="1600"/>
            </a:lvl1pPr>
          </a:lstStyle>
          <a:p>
            <a:pPr lvl="0"/>
            <a:r>
              <a:rPr lang="en-US"/>
              <a:t>Presenter Name</a:t>
            </a:r>
          </a:p>
        </p:txBody>
      </p:sp>
      <p:sp>
        <p:nvSpPr>
          <p:cNvPr id="4" name="Picture Placeholder 19" descr="One tall building modern style black and white.">
            <a:extLst>
              <a:ext uri="{FF2B5EF4-FFF2-40B4-BE49-F238E27FC236}">
                <a16:creationId xmlns:a16="http://schemas.microsoft.com/office/drawing/2014/main" id="{F7F5830D-261D-69B1-C97B-FDEBA7981C10}"/>
              </a:ext>
              <a:ext uri="{C183D7F6-B498-43B3-948B-1728B52AA6E4}">
                <adec:decorative xmlns:adec="http://schemas.microsoft.com/office/drawing/2017/decorative" val="0"/>
              </a:ext>
            </a:extLst>
          </p:cNvPr>
          <p:cNvSpPr>
            <a:spLocks noGrp="1"/>
          </p:cNvSpPr>
          <p:nvPr>
            <p:ph type="pic" sz="quarter" idx="17"/>
          </p:nvPr>
        </p:nvSpPr>
        <p:spPr>
          <a:xfrm flipH="1">
            <a:off x="7520705" y="2"/>
            <a:ext cx="4671295" cy="6857999"/>
          </a:xfrm>
          <a:custGeom>
            <a:avLst/>
            <a:gdLst>
              <a:gd name="connsiteX0" fmla="*/ 0 w 4671295"/>
              <a:gd name="connsiteY0" fmla="*/ 6134100 h 6857999"/>
              <a:gd name="connsiteX1" fmla="*/ 574 w 4671295"/>
              <a:gd name="connsiteY1" fmla="*/ 6134100 h 6857999"/>
              <a:gd name="connsiteX2" fmla="*/ 574 w 4671295"/>
              <a:gd name="connsiteY2" fmla="*/ 6857999 h 6857999"/>
              <a:gd name="connsiteX3" fmla="*/ 0 w 4671295"/>
              <a:gd name="connsiteY3" fmla="*/ 6857999 h 6857999"/>
              <a:gd name="connsiteX4" fmla="*/ 575 w 4671295"/>
              <a:gd name="connsiteY4" fmla="*/ 1729318 h 6857999"/>
              <a:gd name="connsiteX5" fmla="*/ 575 w 4671295"/>
              <a:gd name="connsiteY5" fmla="*/ 3676654 h 6857999"/>
              <a:gd name="connsiteX6" fmla="*/ 767337 w 4671295"/>
              <a:gd name="connsiteY6" fmla="*/ 3676654 h 6857999"/>
              <a:gd name="connsiteX7" fmla="*/ 767337 w 4671295"/>
              <a:gd name="connsiteY7" fmla="*/ 1729318 h 6857999"/>
              <a:gd name="connsiteX8" fmla="*/ 574 w 4671295"/>
              <a:gd name="connsiteY8" fmla="*/ 0 h 6857999"/>
              <a:gd name="connsiteX9" fmla="*/ 4671295 w 4671295"/>
              <a:gd name="connsiteY9" fmla="*/ 0 h 6857999"/>
              <a:gd name="connsiteX10" fmla="*/ 4671295 w 4671295"/>
              <a:gd name="connsiteY10" fmla="*/ 6857999 h 6857999"/>
              <a:gd name="connsiteX11" fmla="*/ 2426216 w 4671295"/>
              <a:gd name="connsiteY11" fmla="*/ 6857999 h 6857999"/>
              <a:gd name="connsiteX12" fmla="*/ 2426216 w 4671295"/>
              <a:gd name="connsiteY12" fmla="*/ 6134100 h 6857999"/>
              <a:gd name="connsiteX13" fmla="*/ 574 w 4671295"/>
              <a:gd name="connsiteY13" fmla="*/ 61341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1295" h="6857999">
                <a:moveTo>
                  <a:pt x="0" y="6134100"/>
                </a:moveTo>
                <a:lnTo>
                  <a:pt x="574" y="6134100"/>
                </a:lnTo>
                <a:lnTo>
                  <a:pt x="574" y="6857999"/>
                </a:lnTo>
                <a:lnTo>
                  <a:pt x="0" y="6857999"/>
                </a:lnTo>
                <a:close/>
                <a:moveTo>
                  <a:pt x="575" y="1729318"/>
                </a:moveTo>
                <a:lnTo>
                  <a:pt x="575" y="3676654"/>
                </a:lnTo>
                <a:lnTo>
                  <a:pt x="767337" y="3676654"/>
                </a:lnTo>
                <a:lnTo>
                  <a:pt x="767337" y="1729318"/>
                </a:lnTo>
                <a:close/>
                <a:moveTo>
                  <a:pt x="574" y="0"/>
                </a:moveTo>
                <a:lnTo>
                  <a:pt x="4671295" y="0"/>
                </a:lnTo>
                <a:lnTo>
                  <a:pt x="4671295" y="6857999"/>
                </a:lnTo>
                <a:lnTo>
                  <a:pt x="2426216" y="6857999"/>
                </a:lnTo>
                <a:lnTo>
                  <a:pt x="2426216" y="6134100"/>
                </a:lnTo>
                <a:lnTo>
                  <a:pt x="574" y="6134100"/>
                </a:lnTo>
                <a:close/>
              </a:path>
            </a:pathLst>
          </a:custGeom>
          <a:noFill/>
        </p:spPr>
        <p:txBody>
          <a:bodyPr wrap="square">
            <a:noAutofit/>
          </a:bodyPr>
          <a:lstStyle/>
          <a:p>
            <a:endParaRPr lang="en-US"/>
          </a:p>
        </p:txBody>
      </p:sp>
      <p:sp>
        <p:nvSpPr>
          <p:cNvPr id="14" name="Rectangle 13">
            <a:extLst>
              <a:ext uri="{FF2B5EF4-FFF2-40B4-BE49-F238E27FC236}">
                <a16:creationId xmlns:a16="http://schemas.microsoft.com/office/drawing/2014/main" id="{8058F6DB-3386-E235-75C0-20558DA7F9A7}"/>
              </a:ext>
              <a:ext uri="{C183D7F6-B498-43B3-948B-1728B52AA6E4}">
                <adec:decorative xmlns:adec="http://schemas.microsoft.com/office/drawing/2017/decorative" val="1"/>
              </a:ext>
            </a:extLst>
          </p:cNvPr>
          <p:cNvSpPr/>
          <p:nvPr userDrawn="1"/>
        </p:nvSpPr>
        <p:spPr>
          <a:xfrm rot="5400000">
            <a:off x="10604500" y="5270500"/>
            <a:ext cx="741680" cy="24333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CF2573-CDFF-C67F-9717-D82E10440974}"/>
              </a:ext>
              <a:ext uri="{C183D7F6-B498-43B3-948B-1728B52AA6E4}">
                <adec:decorative xmlns:adec="http://schemas.microsoft.com/office/drawing/2017/decorative" val="1"/>
              </a:ext>
            </a:extLst>
          </p:cNvPr>
          <p:cNvSpPr/>
          <p:nvPr userDrawn="1"/>
        </p:nvSpPr>
        <p:spPr>
          <a:xfrm>
            <a:off x="11409680" y="1706880"/>
            <a:ext cx="782320" cy="2001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a:extLst>
              <a:ext uri="{FF2B5EF4-FFF2-40B4-BE49-F238E27FC236}">
                <a16:creationId xmlns:a16="http://schemas.microsoft.com/office/drawing/2014/main" id="{630A6E7F-019D-AAF3-66DD-164C8903B379}"/>
              </a:ext>
            </a:extLst>
          </p:cNvPr>
          <p:cNvSpPr>
            <a:spLocks noGrp="1"/>
          </p:cNvSpPr>
          <p:nvPr>
            <p:ph type="dt" sz="half" idx="19"/>
          </p:nvPr>
        </p:nvSpPr>
        <p:spPr/>
        <p:txBody>
          <a:bodyPr/>
          <a:lstStyle/>
          <a:p>
            <a:r>
              <a:rPr lang="en-US" altLang="zh-CN"/>
              <a:t>04/26/2025</a:t>
            </a:r>
          </a:p>
        </p:txBody>
      </p:sp>
      <p:sp>
        <p:nvSpPr>
          <p:cNvPr id="9" name="Footer Placeholder 8">
            <a:extLst>
              <a:ext uri="{FF2B5EF4-FFF2-40B4-BE49-F238E27FC236}">
                <a16:creationId xmlns:a16="http://schemas.microsoft.com/office/drawing/2014/main" id="{468BF79F-F386-2FE8-A63D-939B3DBAE828}"/>
              </a:ext>
            </a:extLst>
          </p:cNvPr>
          <p:cNvSpPr>
            <a:spLocks noGrp="1"/>
          </p:cNvSpPr>
          <p:nvPr>
            <p:ph type="ftr" sz="quarter" idx="20"/>
          </p:nvPr>
        </p:nvSpPr>
        <p:spPr/>
        <p:txBody>
          <a:bodyPr/>
          <a:lstStyle/>
          <a:p>
            <a:r>
              <a:rPr lang="en-US" altLang="zh-CN"/>
              <a:t>Sample Footer Text</a:t>
            </a:r>
          </a:p>
        </p:txBody>
      </p:sp>
      <p:sp>
        <p:nvSpPr>
          <p:cNvPr id="11" name="Slide Number Placeholder 10">
            <a:extLst>
              <a:ext uri="{FF2B5EF4-FFF2-40B4-BE49-F238E27FC236}">
                <a16:creationId xmlns:a16="http://schemas.microsoft.com/office/drawing/2014/main" id="{EAF997D7-33AE-2BAA-B4B7-6740782D11B1}"/>
              </a:ext>
            </a:extLst>
          </p:cNvPr>
          <p:cNvSpPr>
            <a:spLocks noGrp="1"/>
          </p:cNvSpPr>
          <p:nvPr>
            <p:ph type="sldNum" sz="half" idx="21"/>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03448151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844000" y="831919"/>
            <a:ext cx="3595634" cy="1757505"/>
          </a:xfrm>
        </p:spPr>
        <p:txBody>
          <a:bodyPr lIns="0" tIns="0" rIns="0" bIns="0" anchor="t">
            <a:noAutofit/>
          </a:bodyPr>
          <a:lstStyle>
            <a:lvl1pPr>
              <a:defRPr sz="2800" b="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844000" y="2724912"/>
            <a:ext cx="3595634" cy="3301168"/>
          </a:xfrm>
        </p:spPr>
        <p:txBody>
          <a:bodyPr lIns="0" tIns="0" rIns="0" bIns="0" anchor="t">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907742" y="831919"/>
            <a:ext cx="6440258" cy="5194161"/>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0">
            <a:extLst>
              <a:ext uri="{FF2B5EF4-FFF2-40B4-BE49-F238E27FC236}">
                <a16:creationId xmlns:a16="http://schemas.microsoft.com/office/drawing/2014/main" id="{64C7D082-4357-BB5A-753E-4B6EA3EC4187}"/>
              </a:ext>
              <a:ext uri="{C183D7F6-B498-43B3-948B-1728B52AA6E4}">
                <adec:decorative xmlns:adec="http://schemas.microsoft.com/office/drawing/2017/decorative" val="1"/>
              </a:ext>
            </a:extLst>
          </p:cNvPr>
          <p:cNvSpPr/>
          <p:nvPr userDrawn="1"/>
        </p:nvSpPr>
        <p:spPr>
          <a:xfrm rot="5400000">
            <a:off x="-265301" y="1097220"/>
            <a:ext cx="1254503"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Freeform 10">
            <a:extLst>
              <a:ext uri="{FF2B5EF4-FFF2-40B4-BE49-F238E27FC236}">
                <a16:creationId xmlns:a16="http://schemas.microsoft.com/office/drawing/2014/main" id="{8BAC39D4-5856-D842-EA76-04E9A2EB7CAA}"/>
              </a:ext>
              <a:ext uri="{C183D7F6-B498-43B3-948B-1728B52AA6E4}">
                <adec:decorative xmlns:adec="http://schemas.microsoft.com/office/drawing/2017/decorative" val="1"/>
              </a:ext>
            </a:extLst>
          </p:cNvPr>
          <p:cNvSpPr/>
          <p:nvPr userDrawn="1"/>
        </p:nvSpPr>
        <p:spPr>
          <a:xfrm rot="5400000">
            <a:off x="10616942" y="4451022"/>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0" name="Date Placeholder 9">
            <a:extLst>
              <a:ext uri="{FF2B5EF4-FFF2-40B4-BE49-F238E27FC236}">
                <a16:creationId xmlns:a16="http://schemas.microsoft.com/office/drawing/2014/main" id="{34024502-4354-E2B9-D897-9ED23267E5AA}"/>
              </a:ext>
            </a:extLst>
          </p:cNvPr>
          <p:cNvSpPr>
            <a:spLocks noGrp="1"/>
          </p:cNvSpPr>
          <p:nvPr>
            <p:ph type="dt" sz="half" idx="10"/>
          </p:nvPr>
        </p:nvSpPr>
        <p:spPr/>
        <p:txBody>
          <a:bodyPr/>
          <a:lstStyle/>
          <a:p>
            <a:r>
              <a:rPr lang="en-US" altLang="zh-CN"/>
              <a:t>04/26/2025</a:t>
            </a:r>
          </a:p>
        </p:txBody>
      </p:sp>
      <p:sp>
        <p:nvSpPr>
          <p:cNvPr id="11" name="Footer Placeholder 10">
            <a:extLst>
              <a:ext uri="{FF2B5EF4-FFF2-40B4-BE49-F238E27FC236}">
                <a16:creationId xmlns:a16="http://schemas.microsoft.com/office/drawing/2014/main" id="{159B090B-7CBB-F1AA-D446-7393B6354BB3}"/>
              </a:ext>
            </a:extLst>
          </p:cNvPr>
          <p:cNvSpPr>
            <a:spLocks noGrp="1"/>
          </p:cNvSpPr>
          <p:nvPr>
            <p:ph type="ftr" sz="quarter" idx="11"/>
          </p:nvPr>
        </p:nvSpPr>
        <p:spPr/>
        <p:txBody>
          <a:bodyPr/>
          <a:lstStyle/>
          <a:p>
            <a:r>
              <a:rPr lang="en-US" altLang="zh-CN"/>
              <a:t>Sample Footer Text</a:t>
            </a:r>
          </a:p>
        </p:txBody>
      </p:sp>
      <p:sp>
        <p:nvSpPr>
          <p:cNvPr id="12" name="Slide Number Placeholder 11">
            <a:extLst>
              <a:ext uri="{FF2B5EF4-FFF2-40B4-BE49-F238E27FC236}">
                <a16:creationId xmlns:a16="http://schemas.microsoft.com/office/drawing/2014/main" id="{F56D8E8D-6E50-B72D-9F2D-FDBED2DF7764}"/>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9431003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844000" y="831919"/>
            <a:ext cx="3595634" cy="2212313"/>
          </a:xfrm>
        </p:spPr>
        <p:txBody>
          <a:bodyPr lIns="0" tIns="0" rIns="0" bIns="0" anchor="t">
            <a:noAutofit/>
          </a:bodyPr>
          <a:lstStyle>
            <a:lvl1pPr>
              <a:defRPr sz="2800" b="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849024" y="3260034"/>
            <a:ext cx="3585586" cy="2766045"/>
          </a:xfrm>
        </p:spPr>
        <p:txBody>
          <a:bodyPr lIns="0" tIns="0" rIns="0" bIns="0"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 uri="{C183D7F6-B498-43B3-948B-1728B52AA6E4}">
                <adec:decorative xmlns:adec="http://schemas.microsoft.com/office/drawing/2017/decorative" val="0"/>
              </a:ext>
            </a:extLst>
          </p:cNvPr>
          <p:cNvSpPr>
            <a:spLocks noGrp="1"/>
          </p:cNvSpPr>
          <p:nvPr>
            <p:ph type="pic" idx="1"/>
          </p:nvPr>
        </p:nvSpPr>
        <p:spPr>
          <a:xfrm>
            <a:off x="5063319" y="831919"/>
            <a:ext cx="6284681" cy="5194161"/>
          </a:xfrm>
        </p:spPr>
        <p:txBody>
          <a:bodyPr lIns="0" tIns="0" rIns="0" bIns="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Freeform 10">
            <a:extLst>
              <a:ext uri="{FF2B5EF4-FFF2-40B4-BE49-F238E27FC236}">
                <a16:creationId xmlns:a16="http://schemas.microsoft.com/office/drawing/2014/main" id="{527DE7F7-878C-3AF0-EA9B-1DE8C71EA404}"/>
              </a:ext>
              <a:ext uri="{C183D7F6-B498-43B3-948B-1728B52AA6E4}">
                <adec:decorative xmlns:adec="http://schemas.microsoft.com/office/drawing/2017/decorative" val="1"/>
              </a:ext>
            </a:extLst>
          </p:cNvPr>
          <p:cNvSpPr/>
          <p:nvPr userDrawn="1"/>
        </p:nvSpPr>
        <p:spPr>
          <a:xfrm rot="5400000">
            <a:off x="-265302" y="5036877"/>
            <a:ext cx="1254503"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Freeform 10">
            <a:extLst>
              <a:ext uri="{FF2B5EF4-FFF2-40B4-BE49-F238E27FC236}">
                <a16:creationId xmlns:a16="http://schemas.microsoft.com/office/drawing/2014/main" id="{5699C92D-BDAD-4000-0449-3E584792C383}"/>
              </a:ext>
              <a:ext uri="{C183D7F6-B498-43B3-948B-1728B52AA6E4}">
                <adec:decorative xmlns:adec="http://schemas.microsoft.com/office/drawing/2017/decorative" val="1"/>
              </a:ext>
            </a:extLst>
          </p:cNvPr>
          <p:cNvSpPr/>
          <p:nvPr userDrawn="1"/>
        </p:nvSpPr>
        <p:spPr>
          <a:xfrm rot="16200000">
            <a:off x="10616942" y="851158"/>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0" name="Date Placeholder 9">
            <a:extLst>
              <a:ext uri="{FF2B5EF4-FFF2-40B4-BE49-F238E27FC236}">
                <a16:creationId xmlns:a16="http://schemas.microsoft.com/office/drawing/2014/main" id="{6948647A-4BED-5556-E983-B52BA3C4331C}"/>
              </a:ext>
            </a:extLst>
          </p:cNvPr>
          <p:cNvSpPr>
            <a:spLocks noGrp="1"/>
          </p:cNvSpPr>
          <p:nvPr>
            <p:ph type="dt" sz="half" idx="10"/>
          </p:nvPr>
        </p:nvSpPr>
        <p:spPr/>
        <p:txBody>
          <a:bodyPr/>
          <a:lstStyle/>
          <a:p>
            <a:r>
              <a:rPr lang="en-US" altLang="zh-CN"/>
              <a:t>04/26/2025</a:t>
            </a:r>
          </a:p>
        </p:txBody>
      </p:sp>
      <p:sp>
        <p:nvSpPr>
          <p:cNvPr id="11" name="Footer Placeholder 10">
            <a:extLst>
              <a:ext uri="{FF2B5EF4-FFF2-40B4-BE49-F238E27FC236}">
                <a16:creationId xmlns:a16="http://schemas.microsoft.com/office/drawing/2014/main" id="{C79308FD-A67C-55A5-38D4-C826485F3468}"/>
              </a:ext>
            </a:extLst>
          </p:cNvPr>
          <p:cNvSpPr>
            <a:spLocks noGrp="1"/>
          </p:cNvSpPr>
          <p:nvPr>
            <p:ph type="ftr" sz="quarter" idx="11"/>
          </p:nvPr>
        </p:nvSpPr>
        <p:spPr/>
        <p:txBody>
          <a:bodyPr/>
          <a:lstStyle/>
          <a:p>
            <a:r>
              <a:rPr lang="en-US" altLang="zh-CN"/>
              <a:t>Sample Footer Text</a:t>
            </a:r>
          </a:p>
        </p:txBody>
      </p:sp>
      <p:sp>
        <p:nvSpPr>
          <p:cNvPr id="12" name="Slide Number Placeholder 11">
            <a:extLst>
              <a:ext uri="{FF2B5EF4-FFF2-40B4-BE49-F238E27FC236}">
                <a16:creationId xmlns:a16="http://schemas.microsoft.com/office/drawing/2014/main" id="{CDD0E670-C768-E39D-4354-EE022571C79B}"/>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62772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7175" y="831919"/>
            <a:ext cx="7342307" cy="1791217"/>
          </a:xfrm>
        </p:spPr>
        <p:txBody>
          <a:bodyPr lIns="0" tIns="0" rIns="0" bIns="0" anchor="b">
            <a:noAutofit/>
          </a:bodyPr>
          <a:lstStyle>
            <a:lvl1pPr>
              <a:defRPr sz="6000" b="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860427" y="3280496"/>
            <a:ext cx="10504000" cy="2743200"/>
          </a:xfrm>
        </p:spPr>
        <p:txBody>
          <a:bodyPr lIns="0" tIns="0" rIns="0" bIns="0">
            <a:normAutofit/>
          </a:bodyPr>
          <a:lstStyle>
            <a:lvl1pPr marL="0" indent="0">
              <a:buNone/>
              <a:defRPr sz="1400"/>
            </a:lvl1pPr>
            <a:lvl2pPr marL="228600" indent="0">
              <a:buNone/>
              <a:defRPr sz="1200"/>
            </a:lvl2pPr>
            <a:lvl3pPr marL="457200" indent="0">
              <a:buNone/>
              <a:defRPr sz="1100"/>
            </a:lvl3pPr>
            <a:lvl4pPr marL="685800" indent="0">
              <a:buNone/>
              <a:defRPr sz="105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0">
            <a:extLst>
              <a:ext uri="{FF2B5EF4-FFF2-40B4-BE49-F238E27FC236}">
                <a16:creationId xmlns:a16="http://schemas.microsoft.com/office/drawing/2014/main" id="{3F34FB20-BE4A-0B89-93B2-F2C8BBD50150}"/>
              </a:ext>
              <a:ext uri="{C183D7F6-B498-43B3-948B-1728B52AA6E4}">
                <adec:decorative xmlns:adec="http://schemas.microsoft.com/office/drawing/2017/decorative" val="1"/>
              </a:ext>
            </a:extLst>
          </p:cNvPr>
          <p:cNvSpPr/>
          <p:nvPr userDrawn="1"/>
        </p:nvSpPr>
        <p:spPr>
          <a:xfrm rot="5400000">
            <a:off x="-533660" y="1365579"/>
            <a:ext cx="1791219"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Freeform 10">
            <a:extLst>
              <a:ext uri="{FF2B5EF4-FFF2-40B4-BE49-F238E27FC236}">
                <a16:creationId xmlns:a16="http://schemas.microsoft.com/office/drawing/2014/main" id="{77006229-5A5A-3798-EEFB-9570D3BCACC0}"/>
              </a:ext>
              <a:ext uri="{C183D7F6-B498-43B3-948B-1728B52AA6E4}">
                <adec:decorative xmlns:adec="http://schemas.microsoft.com/office/drawing/2017/decorative" val="1"/>
              </a:ext>
            </a:extLst>
          </p:cNvPr>
          <p:cNvSpPr/>
          <p:nvPr userDrawn="1"/>
        </p:nvSpPr>
        <p:spPr>
          <a:xfrm rot="16200000">
            <a:off x="10458450" y="4290146"/>
            <a:ext cx="2743200"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99426CCE-903F-787D-DC5C-FF2BF81B254C}"/>
              </a:ext>
            </a:extLst>
          </p:cNvPr>
          <p:cNvSpPr>
            <a:spLocks noGrp="1"/>
          </p:cNvSpPr>
          <p:nvPr>
            <p:ph type="dt" sz="half" idx="14"/>
          </p:nvPr>
        </p:nvSpPr>
        <p:spPr/>
        <p:txBody>
          <a:bodyPr/>
          <a:lstStyle/>
          <a:p>
            <a:r>
              <a:rPr lang="en-US" altLang="zh-CN"/>
              <a:t>04/26/2025</a:t>
            </a:r>
          </a:p>
        </p:txBody>
      </p:sp>
      <p:sp>
        <p:nvSpPr>
          <p:cNvPr id="7" name="Footer Placeholder 6">
            <a:extLst>
              <a:ext uri="{FF2B5EF4-FFF2-40B4-BE49-F238E27FC236}">
                <a16:creationId xmlns:a16="http://schemas.microsoft.com/office/drawing/2014/main" id="{990D41AC-533B-8C43-568C-2D0673A144EC}"/>
              </a:ext>
            </a:extLst>
          </p:cNvPr>
          <p:cNvSpPr>
            <a:spLocks noGrp="1"/>
          </p:cNvSpPr>
          <p:nvPr>
            <p:ph type="ftr" sz="quarter" idx="15"/>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4CDAB259-04D2-2425-A747-8E7D71236A58}"/>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723892555"/>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1627318"/>
            <a:ext cx="8430767" cy="1842020"/>
          </a:xfrm>
        </p:spPr>
        <p:txBody>
          <a:bodyPr lIns="0" tIns="0" rIns="0" bIns="0" anchor="b">
            <a:noAutofit/>
          </a:bodyPr>
          <a:lstStyle>
            <a:lvl1pPr>
              <a:defRPr sz="6000" b="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844128" y="3622674"/>
            <a:ext cx="8430639" cy="1279615"/>
          </a:xfrm>
        </p:spPr>
        <p:txBody>
          <a:bodyPr lIns="0" tIns="0" rIns="0" bIns="0">
            <a:noAutofit/>
          </a:bodyPr>
          <a:lstStyle>
            <a:lvl1pPr marL="0" indent="0">
              <a:buNone/>
              <a:defRPr sz="1400"/>
            </a:lvl1pPr>
            <a:lvl2pPr marL="228600" indent="0">
              <a:buNone/>
              <a:defRPr sz="1200"/>
            </a:lvl2pPr>
            <a:lvl3pPr marL="457200" indent="0">
              <a:buNone/>
              <a:defRPr sz="1100"/>
            </a:lvl3pPr>
            <a:lvl4pPr marL="685800" indent="0">
              <a:buNone/>
              <a:defRPr sz="1050"/>
            </a:lvl4pPr>
            <a:lvl5pPr marL="914400"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0">
            <a:extLst>
              <a:ext uri="{FF2B5EF4-FFF2-40B4-BE49-F238E27FC236}">
                <a16:creationId xmlns:a16="http://schemas.microsoft.com/office/drawing/2014/main" id="{8FDCED18-C414-F7C6-D98C-8B3AC35E6C72}"/>
              </a:ext>
              <a:ext uri="{C183D7F6-B498-43B3-948B-1728B52AA6E4}">
                <adec:decorative xmlns:adec="http://schemas.microsoft.com/office/drawing/2017/decorative" val="1"/>
              </a:ext>
            </a:extLst>
          </p:cNvPr>
          <p:cNvSpPr/>
          <p:nvPr userDrawn="1"/>
        </p:nvSpPr>
        <p:spPr>
          <a:xfrm rot="16200000">
            <a:off x="9751085" y="2789766"/>
            <a:ext cx="3603364" cy="1278467"/>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636CD2F2-0F5F-A7AB-8F92-3AF43CD57F2B}"/>
              </a:ext>
            </a:extLst>
          </p:cNvPr>
          <p:cNvSpPr>
            <a:spLocks noGrp="1"/>
          </p:cNvSpPr>
          <p:nvPr>
            <p:ph type="dt" sz="half" idx="15"/>
          </p:nvPr>
        </p:nvSpPr>
        <p:spPr/>
        <p:txBody>
          <a:bodyPr/>
          <a:lstStyle/>
          <a:p>
            <a:r>
              <a:rPr lang="en-US" altLang="zh-CN"/>
              <a:t>04/26/2025</a:t>
            </a:r>
          </a:p>
        </p:txBody>
      </p:sp>
      <p:sp>
        <p:nvSpPr>
          <p:cNvPr id="8" name="Footer Placeholder 7">
            <a:extLst>
              <a:ext uri="{FF2B5EF4-FFF2-40B4-BE49-F238E27FC236}">
                <a16:creationId xmlns:a16="http://schemas.microsoft.com/office/drawing/2014/main" id="{378D6886-AD32-51ED-233D-D0CF6223084E}"/>
              </a:ext>
            </a:extLst>
          </p:cNvPr>
          <p:cNvSpPr>
            <a:spLocks noGrp="1"/>
          </p:cNvSpPr>
          <p:nvPr>
            <p:ph type="ftr" sz="quarter" idx="16"/>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AE20AA7E-90A7-E423-3DEE-3B4B57FE1198}"/>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807576641"/>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sing">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C883F5-7BE7-D1A3-93C9-9C475A2CB860}"/>
              </a:ext>
              <a:ext uri="{C183D7F6-B498-43B3-948B-1728B52AA6E4}">
                <adec:decorative xmlns:adec="http://schemas.microsoft.com/office/drawing/2017/decorative" val="1"/>
              </a:ext>
            </a:extLst>
          </p:cNvPr>
          <p:cNvSpPr/>
          <p:nvPr userDrawn="1"/>
        </p:nvSpPr>
        <p:spPr>
          <a:xfrm rot="5400000">
            <a:off x="845820" y="5270500"/>
            <a:ext cx="741680" cy="24333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34F1FF0-4427-86A3-4D78-0F719ED7FEF9}"/>
              </a:ext>
              <a:ext uri="{C183D7F6-B498-43B3-948B-1728B52AA6E4}">
                <adec:decorative xmlns:adec="http://schemas.microsoft.com/office/drawing/2017/decorative" val="1"/>
              </a:ext>
            </a:extLst>
          </p:cNvPr>
          <p:cNvSpPr/>
          <p:nvPr userDrawn="1"/>
        </p:nvSpPr>
        <p:spPr>
          <a:xfrm>
            <a:off x="0" y="1706880"/>
            <a:ext cx="782320" cy="2001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0">
            <a:extLst>
              <a:ext uri="{FF2B5EF4-FFF2-40B4-BE49-F238E27FC236}">
                <a16:creationId xmlns:a16="http://schemas.microsoft.com/office/drawing/2014/main" id="{7601B0E6-3C72-DA7C-AABE-BEB976EAD38F}"/>
              </a:ext>
              <a:ext uri="{C183D7F6-B498-43B3-948B-1728B52AA6E4}">
                <adec:decorative xmlns:adec="http://schemas.microsoft.com/office/drawing/2017/decorative" val="1"/>
              </a:ext>
            </a:extLst>
          </p:cNvPr>
          <p:cNvSpPr/>
          <p:nvPr userDrawn="1"/>
        </p:nvSpPr>
        <p:spPr>
          <a:xfrm>
            <a:off x="5003800" y="0"/>
            <a:ext cx="7188200" cy="6858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28" name="Title 27">
            <a:extLst>
              <a:ext uri="{FF2B5EF4-FFF2-40B4-BE49-F238E27FC236}">
                <a16:creationId xmlns:a16="http://schemas.microsoft.com/office/drawing/2014/main" id="{B22DC1AD-104F-B2A9-0D6E-AADE2D550AB6}"/>
              </a:ext>
            </a:extLst>
          </p:cNvPr>
          <p:cNvSpPr>
            <a:spLocks noGrp="1"/>
          </p:cNvSpPr>
          <p:nvPr>
            <p:ph type="ctrTitle" hasCustomPrompt="1"/>
          </p:nvPr>
        </p:nvSpPr>
        <p:spPr>
          <a:xfrm>
            <a:off x="6331476" y="1153634"/>
            <a:ext cx="5184248" cy="4550732"/>
          </a:xfrm>
          <a:prstGeom prst="rect">
            <a:avLst/>
          </a:prstGeom>
        </p:spPr>
        <p:txBody>
          <a:bodyPr lIns="0" tIns="0" rIns="0" bIns="0" anchor="ctr">
            <a:noAutofit/>
          </a:bodyPr>
          <a:lstStyle>
            <a:lvl1pPr algn="ctr">
              <a:lnSpc>
                <a:spcPct val="100000"/>
              </a:lnSpc>
              <a:defRPr sz="6000" b="0" baseline="0">
                <a:solidFill>
                  <a:schemeClr val="tx1"/>
                </a:solidFill>
              </a:defRPr>
            </a:lvl1pPr>
          </a:lstStyle>
          <a:p>
            <a:r>
              <a:rPr lang="en-US" altLang="zh-CN" sz="7200"/>
              <a:t>CLICK TO EDIT MASTER TITLE STYLE</a:t>
            </a:r>
            <a:endParaRPr lang="zh-CN" altLang="en-US"/>
          </a:p>
        </p:txBody>
      </p:sp>
      <p:sp>
        <p:nvSpPr>
          <p:cNvPr id="13" name="Picture Placeholder 12">
            <a:extLst>
              <a:ext uri="{FF2B5EF4-FFF2-40B4-BE49-F238E27FC236}">
                <a16:creationId xmlns:a16="http://schemas.microsoft.com/office/drawing/2014/main" id="{1F6A65A1-92CE-EE19-EEE3-1696F336C737}"/>
              </a:ext>
            </a:extLst>
          </p:cNvPr>
          <p:cNvSpPr>
            <a:spLocks noGrp="1"/>
          </p:cNvSpPr>
          <p:nvPr>
            <p:ph type="pic" sz="quarter" idx="18"/>
          </p:nvPr>
        </p:nvSpPr>
        <p:spPr>
          <a:xfrm>
            <a:off x="0" y="0"/>
            <a:ext cx="6256866" cy="6858000"/>
          </a:xfrm>
          <a:custGeom>
            <a:avLst/>
            <a:gdLst>
              <a:gd name="connsiteX0" fmla="*/ 0 w 6256866"/>
              <a:gd name="connsiteY0" fmla="*/ 0 h 6858000"/>
              <a:gd name="connsiteX1" fmla="*/ 5130265 w 6256866"/>
              <a:gd name="connsiteY1" fmla="*/ 0 h 6858000"/>
              <a:gd name="connsiteX2" fmla="*/ 5130265 w 6256866"/>
              <a:gd name="connsiteY2" fmla="*/ 3276600 h 6858000"/>
              <a:gd name="connsiteX3" fmla="*/ 6256866 w 6256866"/>
              <a:gd name="connsiteY3" fmla="*/ 3276600 h 6858000"/>
              <a:gd name="connsiteX4" fmla="*/ 6256866 w 6256866"/>
              <a:gd name="connsiteY4" fmla="*/ 4139648 h 6858000"/>
              <a:gd name="connsiteX5" fmla="*/ 5130265 w 6256866"/>
              <a:gd name="connsiteY5" fmla="*/ 4139648 h 6858000"/>
              <a:gd name="connsiteX6" fmla="*/ 5130265 w 6256866"/>
              <a:gd name="connsiteY6" fmla="*/ 6858000 h 6858000"/>
              <a:gd name="connsiteX7" fmla="*/ 2433320 w 6256866"/>
              <a:gd name="connsiteY7" fmla="*/ 6858000 h 6858000"/>
              <a:gd name="connsiteX8" fmla="*/ 2433320 w 6256866"/>
              <a:gd name="connsiteY8" fmla="*/ 6116320 h 6858000"/>
              <a:gd name="connsiteX9" fmla="*/ 0 w 6256866"/>
              <a:gd name="connsiteY9" fmla="*/ 6116320 h 6858000"/>
              <a:gd name="connsiteX10" fmla="*/ 0 w 6256866"/>
              <a:gd name="connsiteY10" fmla="*/ 3708400 h 6858000"/>
              <a:gd name="connsiteX11" fmla="*/ 782320 w 6256866"/>
              <a:gd name="connsiteY11" fmla="*/ 3708400 h 6858000"/>
              <a:gd name="connsiteX12" fmla="*/ 782320 w 6256866"/>
              <a:gd name="connsiteY12" fmla="*/ 1706880 h 6858000"/>
              <a:gd name="connsiteX13" fmla="*/ 0 w 6256866"/>
              <a:gd name="connsiteY13" fmla="*/ 170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56866" h="6858000">
                <a:moveTo>
                  <a:pt x="0" y="0"/>
                </a:moveTo>
                <a:lnTo>
                  <a:pt x="5130265" y="0"/>
                </a:lnTo>
                <a:lnTo>
                  <a:pt x="5130265" y="3276600"/>
                </a:lnTo>
                <a:lnTo>
                  <a:pt x="6256866" y="3276600"/>
                </a:lnTo>
                <a:lnTo>
                  <a:pt x="6256866" y="4139648"/>
                </a:lnTo>
                <a:lnTo>
                  <a:pt x="5130265" y="4139648"/>
                </a:lnTo>
                <a:lnTo>
                  <a:pt x="5130265" y="6858000"/>
                </a:lnTo>
                <a:lnTo>
                  <a:pt x="2433320" y="6858000"/>
                </a:lnTo>
                <a:lnTo>
                  <a:pt x="2433320" y="6116320"/>
                </a:lnTo>
                <a:lnTo>
                  <a:pt x="0" y="6116320"/>
                </a:lnTo>
                <a:lnTo>
                  <a:pt x="0" y="3708400"/>
                </a:lnTo>
                <a:lnTo>
                  <a:pt x="782320" y="3708400"/>
                </a:lnTo>
                <a:lnTo>
                  <a:pt x="782320" y="1706880"/>
                </a:lnTo>
                <a:lnTo>
                  <a:pt x="0" y="1706880"/>
                </a:lnTo>
                <a:close/>
              </a:path>
            </a:pathLst>
          </a:custGeom>
          <a:noFill/>
        </p:spPr>
        <p:txBody>
          <a:bodyPr wrap="square">
            <a:noAutofit/>
          </a:bodyPr>
          <a:lstStyle/>
          <a:p>
            <a:endParaRPr lang="en-US"/>
          </a:p>
        </p:txBody>
      </p:sp>
      <p:sp>
        <p:nvSpPr>
          <p:cNvPr id="5" name="Date Placeholder 4">
            <a:extLst>
              <a:ext uri="{FF2B5EF4-FFF2-40B4-BE49-F238E27FC236}">
                <a16:creationId xmlns:a16="http://schemas.microsoft.com/office/drawing/2014/main" id="{DD7D5DA1-025D-2C65-E8EE-CEE1E76E0530}"/>
              </a:ext>
            </a:extLst>
          </p:cNvPr>
          <p:cNvSpPr>
            <a:spLocks noGrp="1"/>
          </p:cNvSpPr>
          <p:nvPr>
            <p:ph type="dt" sz="half" idx="19"/>
          </p:nvPr>
        </p:nvSpPr>
        <p:spPr/>
        <p:txBody>
          <a:bodyPr/>
          <a:lstStyle/>
          <a:p>
            <a:r>
              <a:rPr lang="en-US" altLang="zh-CN"/>
              <a:t>04/26/2025</a:t>
            </a:r>
          </a:p>
        </p:txBody>
      </p:sp>
      <p:sp>
        <p:nvSpPr>
          <p:cNvPr id="6" name="Footer Placeholder 5">
            <a:extLst>
              <a:ext uri="{FF2B5EF4-FFF2-40B4-BE49-F238E27FC236}">
                <a16:creationId xmlns:a16="http://schemas.microsoft.com/office/drawing/2014/main" id="{4F4368DB-AB72-1EC3-A527-8C8E999154B5}"/>
              </a:ext>
            </a:extLst>
          </p:cNvPr>
          <p:cNvSpPr>
            <a:spLocks noGrp="1"/>
          </p:cNvSpPr>
          <p:nvPr>
            <p:ph type="ftr" sz="quarter" idx="20"/>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A06EC095-9480-514A-7E3D-3E2E2EF9CD27}"/>
              </a:ext>
            </a:extLst>
          </p:cNvPr>
          <p:cNvSpPr>
            <a:spLocks noGrp="1"/>
          </p:cNvSpPr>
          <p:nvPr>
            <p:ph type="sldNum" sz="half" idx="21"/>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48308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hoto 1">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105B0D-67F2-9812-52C4-70EF88F9FDD0}"/>
              </a:ext>
            </a:extLst>
          </p:cNvPr>
          <p:cNvSpPr>
            <a:spLocks noGrp="1"/>
          </p:cNvSpPr>
          <p:nvPr>
            <p:ph type="title"/>
          </p:nvPr>
        </p:nvSpPr>
        <p:spPr>
          <a:xfrm>
            <a:off x="657226" y="436418"/>
            <a:ext cx="5896338" cy="4512397"/>
          </a:xfrm>
        </p:spPr>
        <p:txBody>
          <a:bodyPr lIns="0" tIns="0" rIns="0" bIns="0">
            <a:noAutofit/>
          </a:bodyPr>
          <a:lstStyle>
            <a:lvl1pPr>
              <a:defRPr sz="6000" b="0" baseline="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DA114507-3B87-3C37-7F16-5679671A064B}"/>
              </a:ext>
            </a:extLst>
          </p:cNvPr>
          <p:cNvSpPr>
            <a:spLocks noGrp="1"/>
          </p:cNvSpPr>
          <p:nvPr>
            <p:ph type="body" sz="quarter" idx="17" hasCustomPrompt="1"/>
          </p:nvPr>
        </p:nvSpPr>
        <p:spPr>
          <a:xfrm>
            <a:off x="657225" y="5152864"/>
            <a:ext cx="5889827" cy="1268718"/>
          </a:xfrm>
        </p:spPr>
        <p:txBody>
          <a:bodyPr lIns="0" tIns="0" rIns="0" bIns="0">
            <a:noAutofit/>
          </a:bodyPr>
          <a:lstStyle>
            <a:lvl1pPr marL="0" indent="0">
              <a:lnSpc>
                <a:spcPct val="120000"/>
              </a:lnSpc>
              <a:spcBef>
                <a:spcPts val="0"/>
              </a:spcBef>
              <a:buNone/>
              <a:defRPr sz="1400" baseline="0">
                <a:solidFill>
                  <a:schemeClr val="tx1"/>
                </a:solidFill>
                <a:latin typeface="+mn-lt"/>
              </a:defRPr>
            </a:lvl1pPr>
          </a:lstStyle>
          <a:p>
            <a:pPr lvl="0"/>
            <a:r>
              <a:rPr lang="en-US" altLang="zh-CN"/>
              <a:t>Click</a:t>
            </a:r>
            <a:r>
              <a:rPr lang="zh-CN" altLang="en-US"/>
              <a:t> </a:t>
            </a:r>
            <a:r>
              <a:rPr lang="en-US" altLang="zh-CN"/>
              <a:t>to edit Master subtitle style</a:t>
            </a:r>
            <a:endParaRPr lang="zh-CN" altLang="en-US"/>
          </a:p>
        </p:txBody>
      </p:sp>
      <p:sp>
        <p:nvSpPr>
          <p:cNvPr id="7" name="Picture Placeholder 6" descr="Closeup on person wearing glasses.">
            <a:extLst>
              <a:ext uri="{FF2B5EF4-FFF2-40B4-BE49-F238E27FC236}">
                <a16:creationId xmlns:a16="http://schemas.microsoft.com/office/drawing/2014/main" id="{0C52EA65-FC43-25C0-960D-AB8027D2420A}"/>
              </a:ext>
              <a:ext uri="{C183D7F6-B498-43B3-948B-1728B52AA6E4}">
                <adec:decorative xmlns:adec="http://schemas.microsoft.com/office/drawing/2017/decorative" val="0"/>
              </a:ext>
            </a:extLst>
          </p:cNvPr>
          <p:cNvSpPr>
            <a:spLocks noGrp="1"/>
          </p:cNvSpPr>
          <p:nvPr>
            <p:ph type="pic" sz="quarter" idx="18"/>
          </p:nvPr>
        </p:nvSpPr>
        <p:spPr>
          <a:xfrm>
            <a:off x="6883862" y="669510"/>
            <a:ext cx="3902491" cy="3902491"/>
          </a:xfrm>
          <a:custGeom>
            <a:avLst/>
            <a:gdLst>
              <a:gd name="connsiteX0" fmla="*/ 1951245 w 3902491"/>
              <a:gd name="connsiteY0" fmla="*/ 0 h 3902491"/>
              <a:gd name="connsiteX1" fmla="*/ 3902491 w 3902491"/>
              <a:gd name="connsiteY1" fmla="*/ 1951246 h 3902491"/>
              <a:gd name="connsiteX2" fmla="*/ 1951246 w 3902491"/>
              <a:gd name="connsiteY2" fmla="*/ 3902491 h 3902491"/>
              <a:gd name="connsiteX3" fmla="*/ 1951245 w 3902491"/>
              <a:gd name="connsiteY3" fmla="*/ 3902491 h 3902491"/>
              <a:gd name="connsiteX4" fmla="*/ 0 w 3902491"/>
              <a:gd name="connsiteY4" fmla="*/ 1951246 h 390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491" h="3902491">
                <a:moveTo>
                  <a:pt x="1951245" y="0"/>
                </a:moveTo>
                <a:lnTo>
                  <a:pt x="3902491" y="1951246"/>
                </a:lnTo>
                <a:lnTo>
                  <a:pt x="1951246" y="3902491"/>
                </a:lnTo>
                <a:lnTo>
                  <a:pt x="1951245" y="3902491"/>
                </a:lnTo>
                <a:lnTo>
                  <a:pt x="0" y="1951246"/>
                </a:lnTo>
                <a:close/>
              </a:path>
            </a:pathLst>
          </a:custGeom>
          <a:noFill/>
        </p:spPr>
        <p:txBody>
          <a:bodyPr wrap="square">
            <a:noAutofit/>
          </a:bodyPr>
          <a:lstStyle/>
          <a:p>
            <a:endParaRPr lang="zh-CN" altLang="en-US"/>
          </a:p>
        </p:txBody>
      </p:sp>
      <p:sp>
        <p:nvSpPr>
          <p:cNvPr id="13" name="Picture Placeholder 12" descr="One person clapping and smiling.">
            <a:extLst>
              <a:ext uri="{FF2B5EF4-FFF2-40B4-BE49-F238E27FC236}">
                <a16:creationId xmlns:a16="http://schemas.microsoft.com/office/drawing/2014/main" id="{60D97465-0A08-3AAC-3DDD-E6A85BBB6575}"/>
              </a:ext>
              <a:ext uri="{C183D7F6-B498-43B3-948B-1728B52AA6E4}">
                <adec:decorative xmlns:adec="http://schemas.microsoft.com/office/drawing/2017/decorative" val="0"/>
              </a:ext>
            </a:extLst>
          </p:cNvPr>
          <p:cNvSpPr>
            <a:spLocks noGrp="1"/>
          </p:cNvSpPr>
          <p:nvPr>
            <p:ph type="pic" sz="quarter" idx="19"/>
          </p:nvPr>
        </p:nvSpPr>
        <p:spPr>
          <a:xfrm>
            <a:off x="9052312" y="2833425"/>
            <a:ext cx="3139688" cy="3872174"/>
          </a:xfrm>
          <a:custGeom>
            <a:avLst/>
            <a:gdLst>
              <a:gd name="connsiteX0" fmla="*/ 1948799 w 3139688"/>
              <a:gd name="connsiteY0" fmla="*/ 0 h 3872174"/>
              <a:gd name="connsiteX1" fmla="*/ 3139688 w 3139688"/>
              <a:gd name="connsiteY1" fmla="*/ 1190889 h 3872174"/>
              <a:gd name="connsiteX2" fmla="*/ 3139688 w 3139688"/>
              <a:gd name="connsiteY2" fmla="*/ 2706710 h 3872174"/>
              <a:gd name="connsiteX3" fmla="*/ 1974223 w 3139688"/>
              <a:gd name="connsiteY3" fmla="*/ 3872174 h 3872174"/>
              <a:gd name="connsiteX4" fmla="*/ 1923375 w 3139688"/>
              <a:gd name="connsiteY4" fmla="*/ 3872174 h 3872174"/>
              <a:gd name="connsiteX5" fmla="*/ 0 w 3139688"/>
              <a:gd name="connsiteY5" fmla="*/ 1948799 h 387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9688" h="3872174">
                <a:moveTo>
                  <a:pt x="1948799" y="0"/>
                </a:moveTo>
                <a:lnTo>
                  <a:pt x="3139688" y="1190889"/>
                </a:lnTo>
                <a:lnTo>
                  <a:pt x="3139688" y="2706710"/>
                </a:lnTo>
                <a:lnTo>
                  <a:pt x="1974223" y="3872174"/>
                </a:lnTo>
                <a:lnTo>
                  <a:pt x="1923375" y="3872174"/>
                </a:lnTo>
                <a:lnTo>
                  <a:pt x="0" y="1948799"/>
                </a:lnTo>
                <a:close/>
              </a:path>
            </a:pathLst>
          </a:custGeom>
          <a:noFill/>
        </p:spPr>
        <p:txBody>
          <a:bodyPr wrap="square">
            <a:noAutofit/>
          </a:bodyPr>
          <a:lstStyle/>
          <a:p>
            <a:endParaRPr lang="zh-CN" altLang="en-US"/>
          </a:p>
        </p:txBody>
      </p:sp>
      <p:sp>
        <p:nvSpPr>
          <p:cNvPr id="24" name="Freeform: Shape 23">
            <a:extLst>
              <a:ext uri="{FF2B5EF4-FFF2-40B4-BE49-F238E27FC236}">
                <a16:creationId xmlns:a16="http://schemas.microsoft.com/office/drawing/2014/main" id="{05BD3FE9-403D-4D43-E51A-2A3EE4F13931}"/>
              </a:ext>
              <a:ext uri="{C183D7F6-B498-43B3-948B-1728B52AA6E4}">
                <adec:decorative xmlns:adec="http://schemas.microsoft.com/office/drawing/2017/decorative" val="1"/>
              </a:ext>
            </a:extLst>
          </p:cNvPr>
          <p:cNvSpPr/>
          <p:nvPr userDrawn="1"/>
        </p:nvSpPr>
        <p:spPr>
          <a:xfrm flipV="1">
            <a:off x="8616950" y="0"/>
            <a:ext cx="3575051" cy="3612361"/>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25" name="Isosceles Triangle 3">
            <a:extLst>
              <a:ext uri="{FF2B5EF4-FFF2-40B4-BE49-F238E27FC236}">
                <a16:creationId xmlns:a16="http://schemas.microsoft.com/office/drawing/2014/main" id="{10D3FB60-F35E-34D2-31A5-29537BF7CB1B}"/>
              </a:ext>
              <a:ext uri="{C183D7F6-B498-43B3-948B-1728B52AA6E4}">
                <adec:decorative xmlns:adec="http://schemas.microsoft.com/office/drawing/2017/decorative" val="1"/>
              </a:ext>
            </a:extLst>
          </p:cNvPr>
          <p:cNvSpPr/>
          <p:nvPr userDrawn="1"/>
        </p:nvSpPr>
        <p:spPr>
          <a:xfrm flipH="1">
            <a:off x="7640892" y="3816350"/>
            <a:ext cx="3040598" cy="3041650"/>
          </a:xfrm>
          <a:prstGeom prst="triangle">
            <a:avLst>
              <a:gd name="adj" fmla="val 10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26" name="Freeform: Shape 25">
            <a:extLst>
              <a:ext uri="{FF2B5EF4-FFF2-40B4-BE49-F238E27FC236}">
                <a16:creationId xmlns:a16="http://schemas.microsoft.com/office/drawing/2014/main" id="{3CC41857-42BF-61F4-ABBF-1DC106908D40}"/>
              </a:ext>
              <a:ext uri="{C183D7F6-B498-43B3-948B-1728B52AA6E4}">
                <adec:decorative xmlns:adec="http://schemas.microsoft.com/office/drawing/2017/decorative" val="1"/>
              </a:ext>
            </a:extLst>
          </p:cNvPr>
          <p:cNvSpPr/>
          <p:nvPr userDrawn="1"/>
        </p:nvSpPr>
        <p:spPr>
          <a:xfrm rot="5400000" flipV="1">
            <a:off x="11297484" y="5963483"/>
            <a:ext cx="889873" cy="899160"/>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2" name="Date Placeholder 1">
            <a:extLst>
              <a:ext uri="{FF2B5EF4-FFF2-40B4-BE49-F238E27FC236}">
                <a16:creationId xmlns:a16="http://schemas.microsoft.com/office/drawing/2014/main" id="{AEEED29B-54CB-26C0-4359-253529495A38}"/>
              </a:ext>
            </a:extLst>
          </p:cNvPr>
          <p:cNvSpPr>
            <a:spLocks noGrp="1"/>
          </p:cNvSpPr>
          <p:nvPr>
            <p:ph type="dt" sz="half" idx="20"/>
          </p:nvPr>
        </p:nvSpPr>
        <p:spPr/>
        <p:txBody>
          <a:bodyPr/>
          <a:lstStyle/>
          <a:p>
            <a:r>
              <a:rPr lang="en-US" altLang="zh-CN"/>
              <a:t>04/26/2025</a:t>
            </a:r>
          </a:p>
        </p:txBody>
      </p:sp>
      <p:sp>
        <p:nvSpPr>
          <p:cNvPr id="4" name="Footer Placeholder 3">
            <a:extLst>
              <a:ext uri="{FF2B5EF4-FFF2-40B4-BE49-F238E27FC236}">
                <a16:creationId xmlns:a16="http://schemas.microsoft.com/office/drawing/2014/main" id="{F20C3D6A-66EC-B96A-272D-8E814CAB564A}"/>
              </a:ext>
            </a:extLst>
          </p:cNvPr>
          <p:cNvSpPr>
            <a:spLocks noGrp="1"/>
          </p:cNvSpPr>
          <p:nvPr>
            <p:ph type="ftr" sz="quarter" idx="21"/>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831D61EB-A3CA-532A-94CE-BFB5EF2525A9}"/>
              </a:ext>
            </a:extLst>
          </p:cNvPr>
          <p:cNvSpPr>
            <a:spLocks noGrp="1"/>
          </p:cNvSpPr>
          <p:nvPr>
            <p:ph type="sldNum" sz="half" idx="2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95039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hoto 2">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4336E9A-8E96-CD8C-7598-F87632CD81CF}"/>
              </a:ext>
            </a:extLst>
          </p:cNvPr>
          <p:cNvSpPr>
            <a:spLocks noGrp="1"/>
          </p:cNvSpPr>
          <p:nvPr>
            <p:ph type="ctrTitle"/>
          </p:nvPr>
        </p:nvSpPr>
        <p:spPr>
          <a:xfrm>
            <a:off x="5500138" y="359917"/>
            <a:ext cx="6242770" cy="4588897"/>
          </a:xfrm>
        </p:spPr>
        <p:txBody>
          <a:bodyPr lIns="0" tIns="0" rIns="0" bIns="0" anchor="b">
            <a:noAutofit/>
          </a:bodyPr>
          <a:lstStyle>
            <a:lvl1pPr algn="l">
              <a:lnSpc>
                <a:spcPct val="100000"/>
              </a:lnSpc>
              <a:defRPr sz="6000" b="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500138" y="5152864"/>
            <a:ext cx="6233626" cy="1268718"/>
          </a:xfrm>
        </p:spPr>
        <p:txBody>
          <a:bodyPr lIns="0" tIns="0" rIns="0" bIns="0" anchor="t">
            <a:noAutofit/>
          </a:bodyPr>
          <a:lstStyle>
            <a:lvl1pPr marL="0" indent="0" algn="l">
              <a:lnSpc>
                <a:spcPct val="100000"/>
              </a:lnSpc>
              <a:spcBef>
                <a:spcPts val="0"/>
              </a:spcBef>
              <a:buNone/>
              <a:defRPr sz="1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descr="Closeup on person wearing glasses.">
            <a:extLst>
              <a:ext uri="{FF2B5EF4-FFF2-40B4-BE49-F238E27FC236}">
                <a16:creationId xmlns:a16="http://schemas.microsoft.com/office/drawing/2014/main" id="{82E72972-EE2B-F497-1D5C-258895385D72}"/>
              </a:ext>
              <a:ext uri="{C183D7F6-B498-43B3-948B-1728B52AA6E4}">
                <adec:decorative xmlns:adec="http://schemas.microsoft.com/office/drawing/2017/decorative" val="0"/>
              </a:ext>
            </a:extLst>
          </p:cNvPr>
          <p:cNvSpPr>
            <a:spLocks noGrp="1"/>
          </p:cNvSpPr>
          <p:nvPr>
            <p:ph type="pic" sz="quarter" idx="18"/>
          </p:nvPr>
        </p:nvSpPr>
        <p:spPr>
          <a:xfrm>
            <a:off x="1360741" y="634584"/>
            <a:ext cx="3902491" cy="3902491"/>
          </a:xfrm>
          <a:custGeom>
            <a:avLst/>
            <a:gdLst>
              <a:gd name="connsiteX0" fmla="*/ 1951245 w 3902491"/>
              <a:gd name="connsiteY0" fmla="*/ 0 h 3902491"/>
              <a:gd name="connsiteX1" fmla="*/ 3902491 w 3902491"/>
              <a:gd name="connsiteY1" fmla="*/ 1951246 h 3902491"/>
              <a:gd name="connsiteX2" fmla="*/ 1951246 w 3902491"/>
              <a:gd name="connsiteY2" fmla="*/ 3902491 h 3902491"/>
              <a:gd name="connsiteX3" fmla="*/ 1951245 w 3902491"/>
              <a:gd name="connsiteY3" fmla="*/ 3902491 h 3902491"/>
              <a:gd name="connsiteX4" fmla="*/ 0 w 3902491"/>
              <a:gd name="connsiteY4" fmla="*/ 1951246 h 390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491" h="3902491">
                <a:moveTo>
                  <a:pt x="1951245" y="0"/>
                </a:moveTo>
                <a:lnTo>
                  <a:pt x="3902491" y="1951246"/>
                </a:lnTo>
                <a:lnTo>
                  <a:pt x="1951246" y="3902491"/>
                </a:lnTo>
                <a:lnTo>
                  <a:pt x="1951245" y="3902491"/>
                </a:lnTo>
                <a:lnTo>
                  <a:pt x="0" y="1951246"/>
                </a:lnTo>
                <a:close/>
              </a:path>
            </a:pathLst>
          </a:custGeom>
          <a:noFill/>
        </p:spPr>
        <p:txBody>
          <a:bodyPr wrap="square">
            <a:noAutofit/>
          </a:bodyPr>
          <a:lstStyle/>
          <a:p>
            <a:endParaRPr lang="zh-CN" altLang="en-US"/>
          </a:p>
        </p:txBody>
      </p:sp>
      <p:sp>
        <p:nvSpPr>
          <p:cNvPr id="10" name="Picture Placeholder 12" descr="One person clapping and smiling.">
            <a:extLst>
              <a:ext uri="{FF2B5EF4-FFF2-40B4-BE49-F238E27FC236}">
                <a16:creationId xmlns:a16="http://schemas.microsoft.com/office/drawing/2014/main" id="{B208AAAC-B842-3E72-F9B0-65241B8AEA16}"/>
              </a:ext>
              <a:ext uri="{C183D7F6-B498-43B3-948B-1728B52AA6E4}">
                <adec:decorative xmlns:adec="http://schemas.microsoft.com/office/drawing/2017/decorative" val="0"/>
              </a:ext>
            </a:extLst>
          </p:cNvPr>
          <p:cNvSpPr>
            <a:spLocks noGrp="1"/>
          </p:cNvSpPr>
          <p:nvPr>
            <p:ph type="pic" sz="quarter" idx="19"/>
          </p:nvPr>
        </p:nvSpPr>
        <p:spPr>
          <a:xfrm flipH="1">
            <a:off x="0" y="2788976"/>
            <a:ext cx="3139688" cy="3872174"/>
          </a:xfrm>
          <a:custGeom>
            <a:avLst/>
            <a:gdLst>
              <a:gd name="connsiteX0" fmla="*/ 1948799 w 3139688"/>
              <a:gd name="connsiteY0" fmla="*/ 0 h 3872174"/>
              <a:gd name="connsiteX1" fmla="*/ 3139688 w 3139688"/>
              <a:gd name="connsiteY1" fmla="*/ 1190889 h 3872174"/>
              <a:gd name="connsiteX2" fmla="*/ 3139688 w 3139688"/>
              <a:gd name="connsiteY2" fmla="*/ 2706710 h 3872174"/>
              <a:gd name="connsiteX3" fmla="*/ 1974223 w 3139688"/>
              <a:gd name="connsiteY3" fmla="*/ 3872174 h 3872174"/>
              <a:gd name="connsiteX4" fmla="*/ 1923375 w 3139688"/>
              <a:gd name="connsiteY4" fmla="*/ 3872174 h 3872174"/>
              <a:gd name="connsiteX5" fmla="*/ 0 w 3139688"/>
              <a:gd name="connsiteY5" fmla="*/ 1948799 h 387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9688" h="3872174">
                <a:moveTo>
                  <a:pt x="1948799" y="0"/>
                </a:moveTo>
                <a:lnTo>
                  <a:pt x="3139688" y="1190889"/>
                </a:lnTo>
                <a:lnTo>
                  <a:pt x="3139688" y="2706710"/>
                </a:lnTo>
                <a:lnTo>
                  <a:pt x="1974223" y="3872174"/>
                </a:lnTo>
                <a:lnTo>
                  <a:pt x="1923375" y="3872174"/>
                </a:lnTo>
                <a:lnTo>
                  <a:pt x="0" y="1948799"/>
                </a:lnTo>
                <a:close/>
              </a:path>
            </a:pathLst>
          </a:custGeom>
          <a:noFill/>
        </p:spPr>
        <p:txBody>
          <a:bodyPr wrap="square">
            <a:noAutofit/>
          </a:bodyPr>
          <a:lstStyle/>
          <a:p>
            <a:endParaRPr lang="zh-CN" altLang="en-US"/>
          </a:p>
        </p:txBody>
      </p:sp>
      <p:sp>
        <p:nvSpPr>
          <p:cNvPr id="12" name="Freeform: Shape 11">
            <a:extLst>
              <a:ext uri="{FF2B5EF4-FFF2-40B4-BE49-F238E27FC236}">
                <a16:creationId xmlns:a16="http://schemas.microsoft.com/office/drawing/2014/main" id="{ABEB5B2F-8E61-F43A-1D59-1F1F0DB377AF}"/>
              </a:ext>
              <a:ext uri="{C183D7F6-B498-43B3-948B-1728B52AA6E4}">
                <adec:decorative xmlns:adec="http://schemas.microsoft.com/office/drawing/2017/decorative" val="1"/>
              </a:ext>
            </a:extLst>
          </p:cNvPr>
          <p:cNvSpPr/>
          <p:nvPr userDrawn="1"/>
        </p:nvSpPr>
        <p:spPr>
          <a:xfrm rot="16200000" flipH="1" flipV="1">
            <a:off x="4644" y="5963483"/>
            <a:ext cx="889873" cy="899160"/>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17" name="Freeform: Shape 16">
            <a:extLst>
              <a:ext uri="{FF2B5EF4-FFF2-40B4-BE49-F238E27FC236}">
                <a16:creationId xmlns:a16="http://schemas.microsoft.com/office/drawing/2014/main" id="{C62A2476-1589-B9D9-5D0A-5553436AAA7F}"/>
              </a:ext>
              <a:ext uri="{C183D7F6-B498-43B3-948B-1728B52AA6E4}">
                <adec:decorative xmlns:adec="http://schemas.microsoft.com/office/drawing/2017/decorative" val="1"/>
              </a:ext>
            </a:extLst>
          </p:cNvPr>
          <p:cNvSpPr/>
          <p:nvPr userDrawn="1"/>
        </p:nvSpPr>
        <p:spPr>
          <a:xfrm flipH="1" flipV="1">
            <a:off x="0" y="0"/>
            <a:ext cx="3575051" cy="3612361"/>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18" name="Isosceles Triangle 3">
            <a:extLst>
              <a:ext uri="{FF2B5EF4-FFF2-40B4-BE49-F238E27FC236}">
                <a16:creationId xmlns:a16="http://schemas.microsoft.com/office/drawing/2014/main" id="{964A9B18-35DE-8478-ED82-3451640D6BBD}"/>
              </a:ext>
              <a:ext uri="{C183D7F6-B498-43B3-948B-1728B52AA6E4}">
                <adec:decorative xmlns:adec="http://schemas.microsoft.com/office/drawing/2017/decorative" val="1"/>
              </a:ext>
            </a:extLst>
          </p:cNvPr>
          <p:cNvSpPr/>
          <p:nvPr userDrawn="1"/>
        </p:nvSpPr>
        <p:spPr>
          <a:xfrm>
            <a:off x="1360741" y="3816350"/>
            <a:ext cx="3040598" cy="3041650"/>
          </a:xfrm>
          <a:prstGeom prst="triangle">
            <a:avLst>
              <a:gd name="adj" fmla="val 10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2" name="Date Placeholder 1">
            <a:extLst>
              <a:ext uri="{FF2B5EF4-FFF2-40B4-BE49-F238E27FC236}">
                <a16:creationId xmlns:a16="http://schemas.microsoft.com/office/drawing/2014/main" id="{15793E1B-71D7-81F6-2EA3-143FFFB55604}"/>
              </a:ext>
            </a:extLst>
          </p:cNvPr>
          <p:cNvSpPr>
            <a:spLocks noGrp="1"/>
          </p:cNvSpPr>
          <p:nvPr>
            <p:ph type="dt" sz="half" idx="20"/>
          </p:nvPr>
        </p:nvSpPr>
        <p:spPr>
          <a:xfrm>
            <a:off x="449580" y="6527800"/>
            <a:ext cx="2743200" cy="266700"/>
          </a:xfrm>
        </p:spPr>
        <p:txBody>
          <a:bodyPr/>
          <a:lstStyle/>
          <a:p>
            <a:r>
              <a:rPr lang="en-US" altLang="zh-CN"/>
              <a:t>04/26/2025</a:t>
            </a:r>
          </a:p>
        </p:txBody>
      </p:sp>
      <p:sp>
        <p:nvSpPr>
          <p:cNvPr id="3" name="Footer Placeholder 2">
            <a:extLst>
              <a:ext uri="{FF2B5EF4-FFF2-40B4-BE49-F238E27FC236}">
                <a16:creationId xmlns:a16="http://schemas.microsoft.com/office/drawing/2014/main" id="{A89336AE-C792-931C-745B-768B83BAB61C}"/>
              </a:ext>
            </a:extLst>
          </p:cNvPr>
          <p:cNvSpPr>
            <a:spLocks noGrp="1"/>
          </p:cNvSpPr>
          <p:nvPr>
            <p:ph type="ftr" sz="quarter" idx="21"/>
          </p:nvPr>
        </p:nvSpPr>
        <p:spPr/>
        <p:txBody>
          <a:bodyPr/>
          <a:lstStyle/>
          <a:p>
            <a:r>
              <a:rPr lang="en-US" altLang="zh-CN"/>
              <a:t>Sample Footer Text</a:t>
            </a:r>
          </a:p>
        </p:txBody>
      </p:sp>
      <p:sp>
        <p:nvSpPr>
          <p:cNvPr id="4" name="Slide Number Placeholder 3">
            <a:extLst>
              <a:ext uri="{FF2B5EF4-FFF2-40B4-BE49-F238E27FC236}">
                <a16:creationId xmlns:a16="http://schemas.microsoft.com/office/drawing/2014/main" id="{6C93A66C-FF0F-B424-A72E-EB9BA06F2F06}"/>
              </a:ext>
            </a:extLst>
          </p:cNvPr>
          <p:cNvSpPr>
            <a:spLocks noGrp="1"/>
          </p:cNvSpPr>
          <p:nvPr>
            <p:ph type="sldNum" sz="half" idx="2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08223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647950" y="534677"/>
            <a:ext cx="6896100" cy="3884923"/>
          </a:xfrm>
        </p:spPr>
        <p:txBody>
          <a:bodyPr lIns="0" tIns="0" rIns="0" bIns="0" anchor="b">
            <a:noAutofit/>
          </a:bodyPr>
          <a:lstStyle>
            <a:lvl1pPr algn="ctr">
              <a:defRPr sz="5400" b="0" baseline="0">
                <a:solidFill>
                  <a:schemeClr val="tx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47950" y="4660900"/>
            <a:ext cx="6896100" cy="1315008"/>
          </a:xfrm>
        </p:spPr>
        <p:txBody>
          <a:bodyPr lIns="0" tIns="0" rIns="0" bIns="0" anchor="t">
            <a:noAutofit/>
          </a:bodyPr>
          <a:lstStyle>
            <a:lvl1pPr marL="0" indent="0" algn="ctr">
              <a:lnSpc>
                <a:spcPct val="100000"/>
              </a:lnSpc>
              <a:spcBef>
                <a:spcPts val="0"/>
              </a:spcBef>
              <a:buNone/>
              <a:defRPr sz="1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Isosceles Triangle 3">
            <a:extLst>
              <a:ext uri="{FF2B5EF4-FFF2-40B4-BE49-F238E27FC236}">
                <a16:creationId xmlns:a16="http://schemas.microsoft.com/office/drawing/2014/main" id="{73C6A8A3-9676-1270-FE11-AFA86441A3D4}"/>
              </a:ext>
              <a:ext uri="{C183D7F6-B498-43B3-948B-1728B52AA6E4}">
                <adec:decorative xmlns:adec="http://schemas.microsoft.com/office/drawing/2017/decorative" val="1"/>
              </a:ext>
            </a:extLst>
          </p:cNvPr>
          <p:cNvSpPr/>
          <p:nvPr userDrawn="1"/>
        </p:nvSpPr>
        <p:spPr>
          <a:xfrm>
            <a:off x="8534400" y="3199135"/>
            <a:ext cx="3657600" cy="3658865"/>
          </a:xfrm>
          <a:prstGeom prst="triangle">
            <a:avLst>
              <a:gd name="adj" fmla="val 10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4" name="Freeform: Shape 3">
            <a:extLst>
              <a:ext uri="{FF2B5EF4-FFF2-40B4-BE49-F238E27FC236}">
                <a16:creationId xmlns:a16="http://schemas.microsoft.com/office/drawing/2014/main" id="{98C2484B-7B39-764B-EB05-85CE011F8CA8}"/>
              </a:ext>
              <a:ext uri="{C183D7F6-B498-43B3-948B-1728B52AA6E4}">
                <adec:decorative xmlns:adec="http://schemas.microsoft.com/office/drawing/2017/decorative" val="1"/>
              </a:ext>
            </a:extLst>
          </p:cNvPr>
          <p:cNvSpPr/>
          <p:nvPr userDrawn="1"/>
        </p:nvSpPr>
        <p:spPr>
          <a:xfrm rot="16200000" flipH="1" flipV="1">
            <a:off x="6165" y="5670366"/>
            <a:ext cx="1181469" cy="1193799"/>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13" name="Freeform: Shape 12">
            <a:extLst>
              <a:ext uri="{FF2B5EF4-FFF2-40B4-BE49-F238E27FC236}">
                <a16:creationId xmlns:a16="http://schemas.microsoft.com/office/drawing/2014/main" id="{2FF2AAFB-B709-A48B-6919-72E9012D8716}"/>
              </a:ext>
              <a:ext uri="{C183D7F6-B498-43B3-948B-1728B52AA6E4}">
                <adec:decorative xmlns:adec="http://schemas.microsoft.com/office/drawing/2017/decorative" val="1"/>
              </a:ext>
            </a:extLst>
          </p:cNvPr>
          <p:cNvSpPr/>
          <p:nvPr userDrawn="1"/>
        </p:nvSpPr>
        <p:spPr>
          <a:xfrm rot="16200000" flipV="1">
            <a:off x="15300" y="-15304"/>
            <a:ext cx="2932731" cy="2963336"/>
          </a:xfrm>
          <a:custGeom>
            <a:avLst/>
            <a:gdLst>
              <a:gd name="connsiteX0" fmla="*/ 0 w 1577827"/>
              <a:gd name="connsiteY0" fmla="*/ 1594293 h 1594293"/>
              <a:gd name="connsiteX1" fmla="*/ 1577827 w 1577827"/>
              <a:gd name="connsiteY1" fmla="*/ 1594293 h 1594293"/>
              <a:gd name="connsiteX2" fmla="*/ 1577827 w 1577827"/>
              <a:gd name="connsiteY2" fmla="*/ 0 h 1594293"/>
            </a:gdLst>
            <a:ahLst/>
            <a:cxnLst>
              <a:cxn ang="0">
                <a:pos x="connsiteX0" y="connsiteY0"/>
              </a:cxn>
              <a:cxn ang="0">
                <a:pos x="connsiteX1" y="connsiteY1"/>
              </a:cxn>
              <a:cxn ang="0">
                <a:pos x="connsiteX2" y="connsiteY2"/>
              </a:cxn>
            </a:cxnLst>
            <a:rect l="l" t="t" r="r" b="b"/>
            <a:pathLst>
              <a:path w="1577827" h="1594293">
                <a:moveTo>
                  <a:pt x="0" y="1594293"/>
                </a:moveTo>
                <a:lnTo>
                  <a:pt x="1577827" y="1594293"/>
                </a:lnTo>
                <a:lnTo>
                  <a:pt x="157782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5" name="Date Placeholder 4">
            <a:extLst>
              <a:ext uri="{FF2B5EF4-FFF2-40B4-BE49-F238E27FC236}">
                <a16:creationId xmlns:a16="http://schemas.microsoft.com/office/drawing/2014/main" id="{F653269C-34B7-8793-B989-2AC815E500BB}"/>
              </a:ext>
            </a:extLst>
          </p:cNvPr>
          <p:cNvSpPr>
            <a:spLocks noGrp="1"/>
          </p:cNvSpPr>
          <p:nvPr>
            <p:ph type="dt" sz="half" idx="10"/>
          </p:nvPr>
        </p:nvSpPr>
        <p:spPr/>
        <p:txBody>
          <a:bodyPr/>
          <a:lstStyle/>
          <a:p>
            <a:r>
              <a:rPr lang="en-US" altLang="zh-CN"/>
              <a:t>04/26/2025</a:t>
            </a:r>
          </a:p>
        </p:txBody>
      </p:sp>
      <p:sp>
        <p:nvSpPr>
          <p:cNvPr id="6" name="Footer Placeholder 5">
            <a:extLst>
              <a:ext uri="{FF2B5EF4-FFF2-40B4-BE49-F238E27FC236}">
                <a16:creationId xmlns:a16="http://schemas.microsoft.com/office/drawing/2014/main" id="{641BAD6F-AF49-D89A-DB03-EAC0CD069E53}"/>
              </a:ext>
            </a:extLst>
          </p:cNvPr>
          <p:cNvSpPr>
            <a:spLocks noGrp="1"/>
          </p:cNvSpPr>
          <p:nvPr>
            <p:ph type="ftr" sz="quarter" idx="11"/>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93D02BA7-4544-93C7-B907-D369FB7AD7B9}"/>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6170587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r>
              <a:rPr lang="en-US" sz="1470"/>
              <a:t>Click to edit Master title style</a:t>
            </a:r>
          </a:p>
        </p:txBody>
      </p:sp>
      <p:sp>
        <p:nvSpPr>
          <p:cNvPr id="3" name="Text Placeholder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sz="1470"/>
              <a:t>Click to edit Master text styles</a:t>
            </a:r>
            <a:endParaRPr lang="en-US"/>
          </a:p>
          <a:p>
            <a:pPr lvl="1"/>
            <a:r>
              <a:rPr lang="en-US" sz="1470"/>
              <a:t>Second level</a:t>
            </a:r>
          </a:p>
          <a:p>
            <a:pPr lvl="2"/>
            <a:r>
              <a:rPr lang="en-US" sz="1470"/>
              <a:t>Third level</a:t>
            </a:r>
          </a:p>
          <a:p>
            <a:pPr lvl="3"/>
            <a:r>
              <a:rPr lang="en-US" sz="1470"/>
              <a:t>Fourth level</a:t>
            </a:r>
          </a:p>
          <a:p>
            <a:pPr lvl="4"/>
            <a:r>
              <a:rPr lang="en-US" sz="1470"/>
              <a:t>Fifth level</a:t>
            </a:r>
          </a:p>
        </p:txBody>
      </p:sp>
      <p:sp>
        <p:nvSpPr>
          <p:cNvPr id="8" name="Date Placeholder 7"/>
          <p:cNvSpPr>
            <a:spLocks noGrp="1"/>
          </p:cNvSpPr>
          <p:nvPr>
            <p:ph type="dt" sz="half" hasCustomPrompt="1"/>
          </p:nvPr>
        </p:nvSpPr>
        <p:spPr>
          <a:xfrm>
            <a:off x="657225" y="6527800"/>
            <a:ext cx="2743200" cy="266700"/>
          </a:xfrm>
        </p:spPr>
        <p:txBody>
          <a:bodyPr lIns="0" tIns="0" rIns="0" bIns="0"/>
          <a:lstStyle>
            <a:lvl1pPr algn="l">
              <a:defRPr sz="1200">
                <a:solidFill>
                  <a:schemeClr val="tx1"/>
                </a:solidFill>
              </a:defRPr>
            </a:lvl1pPr>
          </a:lstStyle>
          <a:p>
            <a:r>
              <a:rPr lang="en-US" altLang="zh-CN"/>
              <a:t>3/5/2025</a:t>
            </a:r>
          </a:p>
        </p:txBody>
      </p:sp>
      <p:sp>
        <p:nvSpPr>
          <p:cNvPr id="9" name="Footer Placeholder 8"/>
          <p:cNvSpPr>
            <a:spLocks noGrp="1"/>
          </p:cNvSpPr>
          <p:nvPr>
            <p:ph type="ftr" sz="quarter" hasCustomPrompt="1"/>
          </p:nvPr>
        </p:nvSpPr>
        <p:spPr>
          <a:xfrm>
            <a:off x="4267200" y="6527800"/>
            <a:ext cx="3657600" cy="266700"/>
          </a:xfrm>
        </p:spPr>
        <p:txBody>
          <a:bodyPr lIns="0" tIns="0" rIns="0" bIns="0"/>
          <a:lstStyle>
            <a:lvl1pPr algn="ctr">
              <a:defRPr sz="1200">
                <a:solidFill>
                  <a:schemeClr val="tx1"/>
                </a:solidFill>
              </a:defRPr>
            </a:lvl1pPr>
          </a:lstStyle>
          <a:p>
            <a:r>
              <a:rPr lang="en-US" altLang="zh-CN"/>
              <a:t>Sample Footer Text</a:t>
            </a:r>
          </a:p>
        </p:txBody>
      </p:sp>
      <p:sp>
        <p:nvSpPr>
          <p:cNvPr id="7" name="Slide Number Placeholder 6"/>
          <p:cNvSpPr>
            <a:spLocks noGrp="1"/>
          </p:cNvSpPr>
          <p:nvPr>
            <p:ph type="sldNum" sz="half" hasCustomPrompt="1"/>
          </p:nvPr>
        </p:nvSpPr>
        <p:spPr>
          <a:xfrm>
            <a:off x="9378949" y="6527800"/>
            <a:ext cx="2136775" cy="266700"/>
          </a:xfrm>
        </p:spPr>
        <p:txBody>
          <a:bodyPr lIns="0" tIns="0" rIns="0" bIns="0"/>
          <a:lstStyle>
            <a:lvl1pPr algn="r">
              <a:defRPr sz="1200">
                <a:solidFill>
                  <a:schemeClr val="tx1"/>
                </a:solidFill>
              </a:defRPr>
            </a:lvl1pPr>
          </a:lstStyle>
          <a:p>
            <a:fld id="{64D095EA-18D5-4754-B677-EAAE710458D2}" type="slidenum">
              <a:rPr lang="en-US" altLang="zh-CN" smtClean="0"/>
              <a:pPr/>
              <a:t>‹#›</a:t>
            </a:fld>
            <a:endParaRPr lang="en-US" altLang="zh-CN"/>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654" r:id="rId7"/>
    <p:sldLayoutId id="2147483778" r:id="rId8"/>
    <p:sldLayoutId id="2147483779" r:id="rId9"/>
    <p:sldLayoutId id="2147483666" r:id="rId10"/>
    <p:sldLayoutId id="2147483782" r:id="rId11"/>
    <p:sldLayoutId id="2147483669" r:id="rId12"/>
    <p:sldLayoutId id="2147483701"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667" r:id="rId22"/>
    <p:sldLayoutId id="2147483668" r:id="rId23"/>
    <p:sldLayoutId id="2147483781"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6" r:id="rId41"/>
    <p:sldLayoutId id="2147483687" r:id="rId42"/>
    <p:sldLayoutId id="2147483688" r:id="rId43"/>
    <p:sldLayoutId id="2147483689" r:id="rId44"/>
    <p:sldLayoutId id="2147483690" r:id="rId45"/>
    <p:sldLayoutId id="2147483691" r:id="rId46"/>
    <p:sldLayoutId id="2147483692" r:id="rId47"/>
    <p:sldLayoutId id="2147483693" r:id="rId48"/>
    <p:sldLayoutId id="2147483694" r:id="rId49"/>
    <p:sldLayoutId id="2147483767" r:id="rId50"/>
    <p:sldLayoutId id="2147483768" r:id="rId51"/>
    <p:sldLayoutId id="2147483695" r:id="rId52"/>
    <p:sldLayoutId id="2147483696" r:id="rId53"/>
    <p:sldLayoutId id="2147483697" r:id="rId54"/>
    <p:sldLayoutId id="2147483698" r:id="rId55"/>
    <p:sldLayoutId id="2147483699" r:id="rId56"/>
    <p:sldLayoutId id="2147483700" r:id="rId57"/>
    <p:sldLayoutId id="2147483780" r:id="rId58"/>
    <p:sldLayoutId id="2147483702" r:id="rId59"/>
    <p:sldLayoutId id="2147483703" r:id="rId60"/>
    <p:sldLayoutId id="2147483704" r:id="rId61"/>
    <p:sldLayoutId id="2147483705" r:id="rId62"/>
    <p:sldLayoutId id="2147483706" r:id="rId63"/>
    <p:sldLayoutId id="2147483777" r:id="rId64"/>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hyperlink" Target="mailto:sara.yingling@tnmp.com"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0.xml"/><Relationship Id="rId4" Type="http://schemas.openxmlformats.org/officeDocument/2006/relationships/hyperlink" Target="https://tnmp.com/about-us/news-media/tnmp-launches-redesigned-website-enhance-customer-experien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hyperlink" Target="mailto:VMrequest@tnmp.com" TargetMode="External"/><Relationship Id="rId2" Type="http://schemas.openxmlformats.org/officeDocument/2006/relationships/image" Target="../media/image3.jpeg"/><Relationship Id="rId1" Type="http://schemas.openxmlformats.org/officeDocument/2006/relationships/slideLayout" Target="../slideLayouts/slideLayout30.xml"/><Relationship Id="rId5" Type="http://schemas.openxmlformats.org/officeDocument/2006/relationships/hyperlink" Target="https://tnmp.com/customers/vegetation-management" TargetMode="External"/><Relationship Id="rId4" Type="http://schemas.openxmlformats.org/officeDocument/2006/relationships/hyperlink" Target="tel:888866745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505C81-7592-A9B6-9A49-51C38F20A35B}"/>
              </a:ext>
              <a:ext uri="{C183D7F6-B498-43B3-948B-1728B52AA6E4}">
                <adec:decorative xmlns:adec="http://schemas.microsoft.com/office/drawing/2017/decorative" val="0"/>
              </a:ext>
            </a:extLst>
          </p:cNvPr>
          <p:cNvSpPr>
            <a:spLocks noGrp="1"/>
          </p:cNvSpPr>
          <p:nvPr>
            <p:ph type="ctrTitle"/>
          </p:nvPr>
        </p:nvSpPr>
        <p:spPr>
          <a:xfrm>
            <a:off x="5059658" y="0"/>
            <a:ext cx="6733274" cy="3606209"/>
          </a:xfrm>
        </p:spPr>
        <p:txBody>
          <a:bodyPr/>
          <a:lstStyle/>
          <a:p>
            <a:r>
              <a:rPr lang="en-US" altLang="zh-CN" noProof="0" dirty="0"/>
              <a:t>Website Update</a:t>
            </a:r>
            <a:br>
              <a:rPr lang="en-US" altLang="zh-CN" noProof="0" dirty="0"/>
            </a:br>
            <a:r>
              <a:rPr lang="en-US" altLang="zh-CN" noProof="0" dirty="0"/>
              <a:t>&amp; Outage Communication Strategy</a:t>
            </a:r>
            <a:endParaRPr lang="en-US" dirty="0"/>
          </a:p>
        </p:txBody>
      </p:sp>
      <p:sp>
        <p:nvSpPr>
          <p:cNvPr id="4" name="Subtitle 3">
            <a:extLst>
              <a:ext uri="{FF2B5EF4-FFF2-40B4-BE49-F238E27FC236}">
                <a16:creationId xmlns:a16="http://schemas.microsoft.com/office/drawing/2014/main" id="{C8DCEE19-DDF9-070E-AB7A-EF04DFB3B875}"/>
              </a:ext>
            </a:extLst>
          </p:cNvPr>
          <p:cNvSpPr>
            <a:spLocks noGrp="1"/>
          </p:cNvSpPr>
          <p:nvPr>
            <p:ph type="subTitle" idx="1"/>
          </p:nvPr>
        </p:nvSpPr>
        <p:spPr/>
        <p:txBody>
          <a:bodyPr/>
          <a:lstStyle/>
          <a:p>
            <a:r>
              <a:rPr lang="en-US" altLang="zh-CN" dirty="0"/>
              <a:t>The Changes Being Made to TNMP’s Website and Outage Communications </a:t>
            </a:r>
            <a:endParaRPr lang="zh-CN" altLang="en-US" dirty="0"/>
          </a:p>
        </p:txBody>
      </p:sp>
      <p:pic>
        <p:nvPicPr>
          <p:cNvPr id="2" name="Picture Placeholder 7">
            <a:extLst>
              <a:ext uri="{FF2B5EF4-FFF2-40B4-BE49-F238E27FC236}">
                <a16:creationId xmlns:a16="http://schemas.microsoft.com/office/drawing/2014/main" id="{CCC8C5F3-0DDC-03C0-E03B-C85247D81CE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002" y="0"/>
            <a:ext cx="4573417" cy="6857999"/>
          </a:xfrm>
          <a:custGeom>
            <a:avLst/>
            <a:gdLst>
              <a:gd name="connsiteX0" fmla="*/ 0 w 4671295"/>
              <a:gd name="connsiteY0" fmla="*/ 6134100 h 6857999"/>
              <a:gd name="connsiteX1" fmla="*/ 574 w 4671295"/>
              <a:gd name="connsiteY1" fmla="*/ 6134100 h 6857999"/>
              <a:gd name="connsiteX2" fmla="*/ 574 w 4671295"/>
              <a:gd name="connsiteY2" fmla="*/ 6857999 h 6857999"/>
              <a:gd name="connsiteX3" fmla="*/ 0 w 4671295"/>
              <a:gd name="connsiteY3" fmla="*/ 6857999 h 6857999"/>
              <a:gd name="connsiteX4" fmla="*/ 575 w 4671295"/>
              <a:gd name="connsiteY4" fmla="*/ 1729318 h 6857999"/>
              <a:gd name="connsiteX5" fmla="*/ 575 w 4671295"/>
              <a:gd name="connsiteY5" fmla="*/ 3676654 h 6857999"/>
              <a:gd name="connsiteX6" fmla="*/ 767337 w 4671295"/>
              <a:gd name="connsiteY6" fmla="*/ 3676654 h 6857999"/>
              <a:gd name="connsiteX7" fmla="*/ 767337 w 4671295"/>
              <a:gd name="connsiteY7" fmla="*/ 1729318 h 6857999"/>
              <a:gd name="connsiteX8" fmla="*/ 574 w 4671295"/>
              <a:gd name="connsiteY8" fmla="*/ 0 h 6857999"/>
              <a:gd name="connsiteX9" fmla="*/ 4671295 w 4671295"/>
              <a:gd name="connsiteY9" fmla="*/ 0 h 6857999"/>
              <a:gd name="connsiteX10" fmla="*/ 4671295 w 4671295"/>
              <a:gd name="connsiteY10" fmla="*/ 6857999 h 6857999"/>
              <a:gd name="connsiteX11" fmla="*/ 2426216 w 4671295"/>
              <a:gd name="connsiteY11" fmla="*/ 6857999 h 6857999"/>
              <a:gd name="connsiteX12" fmla="*/ 2426216 w 4671295"/>
              <a:gd name="connsiteY12" fmla="*/ 6134100 h 6857999"/>
              <a:gd name="connsiteX13" fmla="*/ 574 w 4671295"/>
              <a:gd name="connsiteY13" fmla="*/ 61341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1295" h="6857999">
                <a:moveTo>
                  <a:pt x="0" y="6134100"/>
                </a:moveTo>
                <a:lnTo>
                  <a:pt x="574" y="6134100"/>
                </a:lnTo>
                <a:lnTo>
                  <a:pt x="574" y="6857999"/>
                </a:lnTo>
                <a:lnTo>
                  <a:pt x="0" y="6857999"/>
                </a:lnTo>
                <a:close/>
                <a:moveTo>
                  <a:pt x="575" y="1729318"/>
                </a:moveTo>
                <a:lnTo>
                  <a:pt x="575" y="3676654"/>
                </a:lnTo>
                <a:lnTo>
                  <a:pt x="767337" y="3676654"/>
                </a:lnTo>
                <a:lnTo>
                  <a:pt x="767337" y="1729318"/>
                </a:lnTo>
                <a:close/>
                <a:moveTo>
                  <a:pt x="574" y="0"/>
                </a:moveTo>
                <a:lnTo>
                  <a:pt x="4671295" y="0"/>
                </a:lnTo>
                <a:lnTo>
                  <a:pt x="4671295" y="6857999"/>
                </a:lnTo>
                <a:lnTo>
                  <a:pt x="2426216" y="6857999"/>
                </a:lnTo>
                <a:lnTo>
                  <a:pt x="2426216" y="6134100"/>
                </a:lnTo>
                <a:lnTo>
                  <a:pt x="574" y="6134100"/>
                </a:lnTo>
                <a:close/>
              </a:path>
            </a:pathLst>
          </a:custGeom>
          <a:noFill/>
        </p:spPr>
      </p:pic>
      <p:sp>
        <p:nvSpPr>
          <p:cNvPr id="5" name="Text Placeholder 4">
            <a:extLst>
              <a:ext uri="{FF2B5EF4-FFF2-40B4-BE49-F238E27FC236}">
                <a16:creationId xmlns:a16="http://schemas.microsoft.com/office/drawing/2014/main" id="{956E41FD-3593-DFB7-7AEF-19575C790714}"/>
              </a:ext>
            </a:extLst>
          </p:cNvPr>
          <p:cNvSpPr>
            <a:spLocks noGrp="1"/>
          </p:cNvSpPr>
          <p:nvPr>
            <p:ph type="body" sz="quarter" idx="15"/>
          </p:nvPr>
        </p:nvSpPr>
        <p:spPr>
          <a:xfrm>
            <a:off x="5059658" y="5720080"/>
            <a:ext cx="3169942" cy="662247"/>
          </a:xfrm>
        </p:spPr>
        <p:txBody>
          <a:bodyPr/>
          <a:lstStyle/>
          <a:p>
            <a:pPr>
              <a:lnSpc>
                <a:spcPct val="100000"/>
              </a:lnSpc>
            </a:pPr>
            <a:r>
              <a:rPr lang="en-US" altLang="zh-CN" b="1" dirty="0"/>
              <a:t>Sara Yingling</a:t>
            </a:r>
          </a:p>
          <a:p>
            <a:pPr>
              <a:lnSpc>
                <a:spcPct val="100000"/>
              </a:lnSpc>
            </a:pPr>
            <a:r>
              <a:rPr lang="en-US" sz="1400" dirty="0">
                <a:latin typeface="Arial" panose="020B0604020202020204" pitchFamily="34" charset="0"/>
                <a:cs typeface="Arial" panose="020B0604020202020204" pitchFamily="34" charset="0"/>
              </a:rPr>
              <a:t>TNMP Communications Manager</a:t>
            </a:r>
          </a:p>
        </p:txBody>
      </p:sp>
      <p:pic>
        <p:nvPicPr>
          <p:cNvPr id="7" name="Picture 6" descr="A yellow star with a black background&#10;&#10;Description automatically generated">
            <a:extLst>
              <a:ext uri="{FF2B5EF4-FFF2-40B4-BE49-F238E27FC236}">
                <a16:creationId xmlns:a16="http://schemas.microsoft.com/office/drawing/2014/main" id="{31B88B30-555E-BC3A-DAC4-5EA112411D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0561" y="5058532"/>
            <a:ext cx="2860184" cy="1483669"/>
          </a:xfrm>
          <a:prstGeom prst="rect">
            <a:avLst/>
          </a:prstGeom>
        </p:spPr>
      </p:pic>
    </p:spTree>
    <p:extLst>
      <p:ext uri="{BB962C8B-B14F-4D97-AF65-F5344CB8AC3E}">
        <p14:creationId xmlns:p14="http://schemas.microsoft.com/office/powerpoint/2010/main" val="159631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01D9-F9C7-E915-1F36-DA213ADDE031}"/>
              </a:ext>
            </a:extLst>
          </p:cNvPr>
          <p:cNvSpPr>
            <a:spLocks noGrp="1"/>
          </p:cNvSpPr>
          <p:nvPr>
            <p:ph type="title"/>
          </p:nvPr>
        </p:nvSpPr>
        <p:spPr>
          <a:xfrm>
            <a:off x="657226" y="436418"/>
            <a:ext cx="5896338" cy="4512397"/>
          </a:xfrm>
        </p:spPr>
        <p:txBody>
          <a:bodyPr/>
          <a:lstStyle/>
          <a:p>
            <a:r>
              <a:rPr lang="en-US" altLang="zh-CN" noProof="0" dirty="0"/>
              <a:t>Questions?</a:t>
            </a:r>
            <a:endParaRPr lang="en-US" dirty="0"/>
          </a:p>
        </p:txBody>
      </p:sp>
      <p:pic>
        <p:nvPicPr>
          <p:cNvPr id="22" name="Picture Placeholder 3">
            <a:extLst>
              <a:ext uri="{FF2B5EF4-FFF2-40B4-BE49-F238E27FC236}">
                <a16:creationId xmlns:a16="http://schemas.microsoft.com/office/drawing/2014/main" id="{95E77616-8265-FD0E-D5CE-E8699923AA52}"/>
              </a:ext>
              <a:ext uri="{C183D7F6-B498-43B3-948B-1728B52AA6E4}">
                <adec:decorative xmlns:adec="http://schemas.microsoft.com/office/drawing/2017/decorative" val="0"/>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a:stretch/>
        </p:blipFill>
        <p:spPr>
          <a:xfrm>
            <a:off x="6883862" y="669510"/>
            <a:ext cx="3902491" cy="3902491"/>
          </a:xfrm>
          <a:blipFill dpi="0" rotWithShape="0">
            <a:blip r:embed="rId3" cstate="screen">
              <a:extLst>
                <a:ext uri="{28A0092B-C50C-407E-A947-70E740481C1C}">
                  <a14:useLocalDpi xmlns:a14="http://schemas.microsoft.com/office/drawing/2010/main"/>
                </a:ext>
              </a:extLst>
            </a:blip>
            <a:srcRect/>
            <a:stretch>
              <a:fillRect/>
            </a:stretch>
          </a:blipFill>
        </p:spPr>
      </p:pic>
      <p:pic>
        <p:nvPicPr>
          <p:cNvPr id="23" name="Picture Placeholder 7">
            <a:extLst>
              <a:ext uri="{FF2B5EF4-FFF2-40B4-BE49-F238E27FC236}">
                <a16:creationId xmlns:a16="http://schemas.microsoft.com/office/drawing/2014/main" id="{9C933B3D-2DD0-8A0F-0AAC-8964BED759CD}"/>
              </a:ext>
              <a:ext uri="{C183D7F6-B498-43B3-948B-1728B52AA6E4}">
                <adec:decorative xmlns:adec="http://schemas.microsoft.com/office/drawing/2017/decorative" val="0"/>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p:blipFill>
        <p:spPr>
          <a:xfrm>
            <a:off x="9052312" y="2833425"/>
            <a:ext cx="3139688" cy="3872174"/>
          </a:xfrm>
          <a:blipFill dpi="0" rotWithShape="0">
            <a:blip r:embed="rId5" cstate="screen">
              <a:extLst>
                <a:ext uri="{28A0092B-C50C-407E-A947-70E740481C1C}">
                  <a14:useLocalDpi xmlns:a14="http://schemas.microsoft.com/office/drawing/2010/main"/>
                </a:ext>
              </a:extLst>
            </a:blip>
            <a:srcRect/>
            <a:stretch>
              <a:fillRect/>
            </a:stretch>
          </a:blipFill>
        </p:spPr>
      </p:pic>
      <p:sp>
        <p:nvSpPr>
          <p:cNvPr id="5" name="Text Placeholder 4">
            <a:extLst>
              <a:ext uri="{FF2B5EF4-FFF2-40B4-BE49-F238E27FC236}">
                <a16:creationId xmlns:a16="http://schemas.microsoft.com/office/drawing/2014/main" id="{4B2E35AD-4483-F178-16DF-81A4DBD673AD}"/>
              </a:ext>
            </a:extLst>
          </p:cNvPr>
          <p:cNvSpPr>
            <a:spLocks noGrp="1"/>
          </p:cNvSpPr>
          <p:nvPr>
            <p:ph type="body" sz="quarter" idx="17"/>
          </p:nvPr>
        </p:nvSpPr>
        <p:spPr/>
        <p:txBody>
          <a:bodyPr/>
          <a:lstStyle/>
          <a:p>
            <a:r>
              <a:rPr lang="en-US" dirty="0"/>
              <a:t>Email questions to </a:t>
            </a:r>
            <a:r>
              <a:rPr lang="en-US" dirty="0">
                <a:hlinkClick r:id="rId6"/>
              </a:rPr>
              <a:t>sara.yingling@tnmp.com</a:t>
            </a:r>
            <a:r>
              <a:rPr lang="en-US" dirty="0"/>
              <a:t> </a:t>
            </a:r>
          </a:p>
        </p:txBody>
      </p:sp>
    </p:spTree>
    <p:extLst>
      <p:ext uri="{BB962C8B-B14F-4D97-AF65-F5344CB8AC3E}">
        <p14:creationId xmlns:p14="http://schemas.microsoft.com/office/powerpoint/2010/main" val="402796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F1BCE5-CF45-9BCE-9905-8E376F7BC67D}"/>
              </a:ext>
            </a:extLst>
          </p:cNvPr>
          <p:cNvSpPr>
            <a:spLocks noGrp="1"/>
          </p:cNvSpPr>
          <p:nvPr>
            <p:ph type="title"/>
          </p:nvPr>
        </p:nvSpPr>
        <p:spPr>
          <a:xfrm>
            <a:off x="197963" y="0"/>
            <a:ext cx="6241267" cy="1709928"/>
          </a:xfrm>
        </p:spPr>
        <p:txBody>
          <a:bodyPr/>
          <a:lstStyle/>
          <a:p>
            <a:r>
              <a:rPr lang="en-US" sz="5400" dirty="0"/>
              <a:t>Website Redesign</a:t>
            </a:r>
          </a:p>
        </p:txBody>
      </p:sp>
      <p:pic>
        <p:nvPicPr>
          <p:cNvPr id="16" name="Picture Placeholder 15">
            <a:extLst>
              <a:ext uri="{FF2B5EF4-FFF2-40B4-BE49-F238E27FC236}">
                <a16:creationId xmlns:a16="http://schemas.microsoft.com/office/drawing/2014/main" id="{B147720E-1C98-6E44-850F-81313654BE9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357442" y="831919"/>
            <a:ext cx="3949885" cy="5194161"/>
          </a:xfrm>
        </p:spPr>
      </p:pic>
      <p:pic>
        <p:nvPicPr>
          <p:cNvPr id="6" name="Content Placeholder 5">
            <a:extLst>
              <a:ext uri="{FF2B5EF4-FFF2-40B4-BE49-F238E27FC236}">
                <a16:creationId xmlns:a16="http://schemas.microsoft.com/office/drawing/2014/main" id="{965CA54E-D95C-8428-66EF-21B57831A3A6}"/>
              </a:ext>
            </a:extLst>
          </p:cNvPr>
          <p:cNvPicPr>
            <a:picLocks noGrp="1" noChangeAspect="1"/>
          </p:cNvPicPr>
          <p:nvPr>
            <p:ph sz="quarter" idx="18"/>
          </p:nvPr>
        </p:nvPicPr>
        <p:blipFill>
          <a:blip r:embed="rId3"/>
          <a:stretch>
            <a:fillRect/>
          </a:stretch>
        </p:blipFill>
        <p:spPr>
          <a:xfrm>
            <a:off x="479321" y="2117014"/>
            <a:ext cx="6241267" cy="4048390"/>
          </a:xfrm>
        </p:spPr>
      </p:pic>
      <p:sp>
        <p:nvSpPr>
          <p:cNvPr id="7" name="TextBox 6">
            <a:extLst>
              <a:ext uri="{FF2B5EF4-FFF2-40B4-BE49-F238E27FC236}">
                <a16:creationId xmlns:a16="http://schemas.microsoft.com/office/drawing/2014/main" id="{A89816D0-0F43-50AE-D1F4-BF2AF779E75B}"/>
              </a:ext>
            </a:extLst>
          </p:cNvPr>
          <p:cNvSpPr txBox="1"/>
          <p:nvPr/>
        </p:nvSpPr>
        <p:spPr>
          <a:xfrm>
            <a:off x="479321" y="6249971"/>
            <a:ext cx="6241267" cy="369332"/>
          </a:xfrm>
          <a:prstGeom prst="rect">
            <a:avLst/>
          </a:prstGeom>
          <a:noFill/>
        </p:spPr>
        <p:txBody>
          <a:bodyPr wrap="square" rtlCol="0">
            <a:spAutoFit/>
          </a:bodyPr>
          <a:lstStyle/>
          <a:p>
            <a:pPr algn="ctr"/>
            <a:r>
              <a:rPr lang="en-US" dirty="0">
                <a:solidFill>
                  <a:srgbClr val="0070C0"/>
                </a:solidFill>
                <a:hlinkClick r:id="rId4">
                  <a:extLst>
                    <a:ext uri="{A12FA001-AC4F-418D-AE19-62706E023703}">
                      <ahyp:hlinkClr xmlns:ahyp="http://schemas.microsoft.com/office/drawing/2018/hyperlinkcolor" val="tx"/>
                    </a:ext>
                  </a:extLst>
                </a:hlinkClick>
              </a:rPr>
              <a:t>Launched February 18, 2025</a:t>
            </a:r>
            <a:endParaRPr lang="en-US" dirty="0">
              <a:solidFill>
                <a:srgbClr val="0070C0"/>
              </a:solidFill>
            </a:endParaRPr>
          </a:p>
        </p:txBody>
      </p:sp>
    </p:spTree>
    <p:extLst>
      <p:ext uri="{BB962C8B-B14F-4D97-AF65-F5344CB8AC3E}">
        <p14:creationId xmlns:p14="http://schemas.microsoft.com/office/powerpoint/2010/main" val="291654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C09C8-EC22-35F6-FC65-B020344BB8F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8F109FF-067D-6557-249B-810A819E85E9}"/>
              </a:ext>
            </a:extLst>
          </p:cNvPr>
          <p:cNvSpPr>
            <a:spLocks noGrp="1"/>
          </p:cNvSpPr>
          <p:nvPr>
            <p:ph type="title"/>
          </p:nvPr>
        </p:nvSpPr>
        <p:spPr>
          <a:xfrm>
            <a:off x="197963" y="0"/>
            <a:ext cx="6241267" cy="1700784"/>
          </a:xfrm>
        </p:spPr>
        <p:txBody>
          <a:bodyPr/>
          <a:lstStyle/>
          <a:p>
            <a:r>
              <a:rPr lang="en-US" sz="5400" dirty="0"/>
              <a:t>Website Redesign</a:t>
            </a:r>
          </a:p>
        </p:txBody>
      </p:sp>
      <p:pic>
        <p:nvPicPr>
          <p:cNvPr id="16" name="Picture Placeholder 15">
            <a:extLst>
              <a:ext uri="{FF2B5EF4-FFF2-40B4-BE49-F238E27FC236}">
                <a16:creationId xmlns:a16="http://schemas.microsoft.com/office/drawing/2014/main" id="{B5FCA974-691B-F68B-99EE-E1A54F48798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357442" y="831919"/>
            <a:ext cx="3949885" cy="5194161"/>
          </a:xfrm>
        </p:spPr>
      </p:pic>
      <p:pic>
        <p:nvPicPr>
          <p:cNvPr id="5" name="Picture 4">
            <a:extLst>
              <a:ext uri="{FF2B5EF4-FFF2-40B4-BE49-F238E27FC236}">
                <a16:creationId xmlns:a16="http://schemas.microsoft.com/office/drawing/2014/main" id="{F3442C19-CB42-28AE-46A3-A9224C79E8F1}"/>
              </a:ext>
            </a:extLst>
          </p:cNvPr>
          <p:cNvPicPr>
            <a:picLocks noChangeAspect="1"/>
          </p:cNvPicPr>
          <p:nvPr/>
        </p:nvPicPr>
        <p:blipFill>
          <a:blip r:embed="rId3"/>
          <a:stretch>
            <a:fillRect/>
          </a:stretch>
        </p:blipFill>
        <p:spPr>
          <a:xfrm>
            <a:off x="353747" y="1928214"/>
            <a:ext cx="6731520" cy="3642460"/>
          </a:xfrm>
          <a:prstGeom prst="rect">
            <a:avLst/>
          </a:prstGeom>
        </p:spPr>
      </p:pic>
      <p:sp>
        <p:nvSpPr>
          <p:cNvPr id="9" name="TextBox 8">
            <a:extLst>
              <a:ext uri="{FF2B5EF4-FFF2-40B4-BE49-F238E27FC236}">
                <a16:creationId xmlns:a16="http://schemas.microsoft.com/office/drawing/2014/main" id="{E94D67B4-5546-6B84-E926-3667FB04E012}"/>
              </a:ext>
            </a:extLst>
          </p:cNvPr>
          <p:cNvSpPr txBox="1"/>
          <p:nvPr/>
        </p:nvSpPr>
        <p:spPr>
          <a:xfrm>
            <a:off x="681841" y="6341411"/>
            <a:ext cx="4628561" cy="369332"/>
          </a:xfrm>
          <a:prstGeom prst="rect">
            <a:avLst/>
          </a:prstGeom>
          <a:noFill/>
        </p:spPr>
        <p:txBody>
          <a:bodyPr wrap="square" rtlCol="0">
            <a:spAutoFit/>
          </a:bodyPr>
          <a:lstStyle/>
          <a:p>
            <a:pPr algn="ctr"/>
            <a:r>
              <a:rPr lang="en-US" dirty="0">
                <a:latin typeface="Franklin Gothic Heavy" panose="020B0903020102020204" pitchFamily="34" charset="0"/>
              </a:rPr>
              <a:t>Homepage</a:t>
            </a:r>
          </a:p>
        </p:txBody>
      </p:sp>
    </p:spTree>
    <p:extLst>
      <p:ext uri="{BB962C8B-B14F-4D97-AF65-F5344CB8AC3E}">
        <p14:creationId xmlns:p14="http://schemas.microsoft.com/office/powerpoint/2010/main" val="196981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C78A3-C256-98ED-EF2E-1947CFE307C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20F47D4-65B6-DB10-CDA0-045D452D3DBF}"/>
              </a:ext>
            </a:extLst>
          </p:cNvPr>
          <p:cNvSpPr>
            <a:spLocks noGrp="1"/>
          </p:cNvSpPr>
          <p:nvPr>
            <p:ph type="title"/>
          </p:nvPr>
        </p:nvSpPr>
        <p:spPr>
          <a:xfrm>
            <a:off x="197963" y="0"/>
            <a:ext cx="6241267" cy="1604302"/>
          </a:xfrm>
        </p:spPr>
        <p:txBody>
          <a:bodyPr/>
          <a:lstStyle/>
          <a:p>
            <a:r>
              <a:rPr lang="en-US" sz="5400" dirty="0"/>
              <a:t>Website Redesign</a:t>
            </a:r>
          </a:p>
        </p:txBody>
      </p:sp>
      <p:pic>
        <p:nvPicPr>
          <p:cNvPr id="16" name="Picture Placeholder 15">
            <a:extLst>
              <a:ext uri="{FF2B5EF4-FFF2-40B4-BE49-F238E27FC236}">
                <a16:creationId xmlns:a16="http://schemas.microsoft.com/office/drawing/2014/main" id="{22926DA7-F4A0-3C2B-AAF9-7E79C8677CC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357442" y="831919"/>
            <a:ext cx="3949885" cy="5194161"/>
          </a:xfrm>
        </p:spPr>
      </p:pic>
      <p:pic>
        <p:nvPicPr>
          <p:cNvPr id="3" name="Picture 2">
            <a:extLst>
              <a:ext uri="{FF2B5EF4-FFF2-40B4-BE49-F238E27FC236}">
                <a16:creationId xmlns:a16="http://schemas.microsoft.com/office/drawing/2014/main" id="{2D7EAABD-6C41-D43A-6DA0-7DDF512214AC}"/>
              </a:ext>
            </a:extLst>
          </p:cNvPr>
          <p:cNvPicPr>
            <a:picLocks noChangeAspect="1"/>
          </p:cNvPicPr>
          <p:nvPr/>
        </p:nvPicPr>
        <p:blipFill>
          <a:blip r:embed="rId3"/>
          <a:stretch>
            <a:fillRect/>
          </a:stretch>
        </p:blipFill>
        <p:spPr>
          <a:xfrm>
            <a:off x="417961" y="1838226"/>
            <a:ext cx="6576727" cy="4388838"/>
          </a:xfrm>
          <a:prstGeom prst="rect">
            <a:avLst/>
          </a:prstGeom>
        </p:spPr>
      </p:pic>
      <p:sp>
        <p:nvSpPr>
          <p:cNvPr id="4" name="TextBox 3">
            <a:extLst>
              <a:ext uri="{FF2B5EF4-FFF2-40B4-BE49-F238E27FC236}">
                <a16:creationId xmlns:a16="http://schemas.microsoft.com/office/drawing/2014/main" id="{EC798E57-F65D-CD64-6527-98DC699E31C4}"/>
              </a:ext>
            </a:extLst>
          </p:cNvPr>
          <p:cNvSpPr txBox="1"/>
          <p:nvPr/>
        </p:nvSpPr>
        <p:spPr>
          <a:xfrm>
            <a:off x="681841" y="6341411"/>
            <a:ext cx="6312847" cy="369332"/>
          </a:xfrm>
          <a:prstGeom prst="rect">
            <a:avLst/>
          </a:prstGeom>
          <a:noFill/>
        </p:spPr>
        <p:txBody>
          <a:bodyPr wrap="square" rtlCol="0">
            <a:spAutoFit/>
          </a:bodyPr>
          <a:lstStyle/>
          <a:p>
            <a:pPr algn="ctr"/>
            <a:r>
              <a:rPr lang="en-US" dirty="0">
                <a:latin typeface="Franklin Gothic Heavy" panose="020B0903020102020204" pitchFamily="34" charset="0"/>
              </a:rPr>
              <a:t>For Customers</a:t>
            </a:r>
          </a:p>
        </p:txBody>
      </p:sp>
    </p:spTree>
    <p:extLst>
      <p:ext uri="{BB962C8B-B14F-4D97-AF65-F5344CB8AC3E}">
        <p14:creationId xmlns:p14="http://schemas.microsoft.com/office/powerpoint/2010/main" val="267062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86C46-2C64-BF82-7DC2-F484C0984F9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D7F24ED-106C-8D71-7E2A-7EAC56A026A1}"/>
              </a:ext>
            </a:extLst>
          </p:cNvPr>
          <p:cNvSpPr>
            <a:spLocks noGrp="1"/>
          </p:cNvSpPr>
          <p:nvPr>
            <p:ph type="title"/>
          </p:nvPr>
        </p:nvSpPr>
        <p:spPr>
          <a:xfrm>
            <a:off x="197963" y="0"/>
            <a:ext cx="6241267" cy="1645920"/>
          </a:xfrm>
        </p:spPr>
        <p:txBody>
          <a:bodyPr/>
          <a:lstStyle/>
          <a:p>
            <a:r>
              <a:rPr lang="en-US" sz="5400" dirty="0"/>
              <a:t>Website Redesign</a:t>
            </a:r>
          </a:p>
        </p:txBody>
      </p:sp>
      <p:pic>
        <p:nvPicPr>
          <p:cNvPr id="4" name="Picture 3">
            <a:extLst>
              <a:ext uri="{FF2B5EF4-FFF2-40B4-BE49-F238E27FC236}">
                <a16:creationId xmlns:a16="http://schemas.microsoft.com/office/drawing/2014/main" id="{4DCD6CE3-58E8-D3F7-2D28-0D1208D3C6A1}"/>
              </a:ext>
            </a:extLst>
          </p:cNvPr>
          <p:cNvPicPr>
            <a:picLocks noChangeAspect="1"/>
          </p:cNvPicPr>
          <p:nvPr/>
        </p:nvPicPr>
        <p:blipFill>
          <a:blip r:embed="rId2"/>
          <a:stretch>
            <a:fillRect/>
          </a:stretch>
        </p:blipFill>
        <p:spPr>
          <a:xfrm>
            <a:off x="5349601" y="3045003"/>
            <a:ext cx="5719615" cy="3769567"/>
          </a:xfrm>
          <a:prstGeom prst="rect">
            <a:avLst/>
          </a:prstGeom>
        </p:spPr>
      </p:pic>
      <p:pic>
        <p:nvPicPr>
          <p:cNvPr id="6" name="Picture 5">
            <a:extLst>
              <a:ext uri="{FF2B5EF4-FFF2-40B4-BE49-F238E27FC236}">
                <a16:creationId xmlns:a16="http://schemas.microsoft.com/office/drawing/2014/main" id="{35DD0DF8-2BB4-0D42-2D84-E14A96282A5A}"/>
              </a:ext>
            </a:extLst>
          </p:cNvPr>
          <p:cNvPicPr>
            <a:picLocks noChangeAspect="1"/>
          </p:cNvPicPr>
          <p:nvPr/>
        </p:nvPicPr>
        <p:blipFill>
          <a:blip r:embed="rId3"/>
          <a:stretch>
            <a:fillRect/>
          </a:stretch>
        </p:blipFill>
        <p:spPr>
          <a:xfrm>
            <a:off x="197963" y="1928214"/>
            <a:ext cx="5038355" cy="3001573"/>
          </a:xfrm>
          <a:prstGeom prst="rect">
            <a:avLst/>
          </a:prstGeom>
        </p:spPr>
      </p:pic>
      <p:sp>
        <p:nvSpPr>
          <p:cNvPr id="10" name="TextBox 9">
            <a:extLst>
              <a:ext uri="{FF2B5EF4-FFF2-40B4-BE49-F238E27FC236}">
                <a16:creationId xmlns:a16="http://schemas.microsoft.com/office/drawing/2014/main" id="{0EC4C779-D703-6CE9-5345-353642358037}"/>
              </a:ext>
            </a:extLst>
          </p:cNvPr>
          <p:cNvSpPr txBox="1"/>
          <p:nvPr/>
        </p:nvSpPr>
        <p:spPr>
          <a:xfrm>
            <a:off x="846433" y="6332267"/>
            <a:ext cx="4628561" cy="369332"/>
          </a:xfrm>
          <a:prstGeom prst="rect">
            <a:avLst/>
          </a:prstGeom>
          <a:noFill/>
        </p:spPr>
        <p:txBody>
          <a:bodyPr wrap="square" rtlCol="0">
            <a:spAutoFit/>
          </a:bodyPr>
          <a:lstStyle/>
          <a:p>
            <a:pPr algn="ctr"/>
            <a:r>
              <a:rPr lang="en-US" dirty="0">
                <a:latin typeface="Franklin Gothic Heavy" panose="020B0903020102020204" pitchFamily="34" charset="0"/>
              </a:rPr>
              <a:t>REP Portal</a:t>
            </a:r>
          </a:p>
        </p:txBody>
      </p:sp>
    </p:spTree>
    <p:extLst>
      <p:ext uri="{BB962C8B-B14F-4D97-AF65-F5344CB8AC3E}">
        <p14:creationId xmlns:p14="http://schemas.microsoft.com/office/powerpoint/2010/main" val="113569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24900-3629-19E0-4C34-34C65414843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9FA9DEB-BD81-5E34-34A1-B19F47CD37DF}"/>
              </a:ext>
            </a:extLst>
          </p:cNvPr>
          <p:cNvSpPr>
            <a:spLocks noGrp="1"/>
          </p:cNvSpPr>
          <p:nvPr>
            <p:ph type="title"/>
          </p:nvPr>
        </p:nvSpPr>
        <p:spPr>
          <a:xfrm>
            <a:off x="197963" y="0"/>
            <a:ext cx="6241267" cy="1645920"/>
          </a:xfrm>
        </p:spPr>
        <p:txBody>
          <a:bodyPr/>
          <a:lstStyle/>
          <a:p>
            <a:r>
              <a:rPr lang="en-US" sz="5400" dirty="0"/>
              <a:t>Website Redesign</a:t>
            </a:r>
          </a:p>
        </p:txBody>
      </p:sp>
      <p:pic>
        <p:nvPicPr>
          <p:cNvPr id="16" name="Picture Placeholder 15">
            <a:extLst>
              <a:ext uri="{FF2B5EF4-FFF2-40B4-BE49-F238E27FC236}">
                <a16:creationId xmlns:a16="http://schemas.microsoft.com/office/drawing/2014/main" id="{5A883544-34FF-97A6-F39F-3E1E56F6AB7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357442" y="831919"/>
            <a:ext cx="3949885" cy="5194161"/>
          </a:xfrm>
        </p:spPr>
      </p:pic>
      <p:pic>
        <p:nvPicPr>
          <p:cNvPr id="4" name="Picture 3">
            <a:extLst>
              <a:ext uri="{FF2B5EF4-FFF2-40B4-BE49-F238E27FC236}">
                <a16:creationId xmlns:a16="http://schemas.microsoft.com/office/drawing/2014/main" id="{7BE2033E-1D47-EE69-5BE4-EA9F758CC912}"/>
              </a:ext>
            </a:extLst>
          </p:cNvPr>
          <p:cNvPicPr>
            <a:picLocks noChangeAspect="1"/>
          </p:cNvPicPr>
          <p:nvPr/>
        </p:nvPicPr>
        <p:blipFill>
          <a:blip r:embed="rId3"/>
          <a:stretch>
            <a:fillRect/>
          </a:stretch>
        </p:blipFill>
        <p:spPr>
          <a:xfrm>
            <a:off x="247856" y="1827814"/>
            <a:ext cx="6663212" cy="4198266"/>
          </a:xfrm>
          <a:prstGeom prst="rect">
            <a:avLst/>
          </a:prstGeom>
        </p:spPr>
      </p:pic>
    </p:spTree>
    <p:extLst>
      <p:ext uri="{BB962C8B-B14F-4D97-AF65-F5344CB8AC3E}">
        <p14:creationId xmlns:p14="http://schemas.microsoft.com/office/powerpoint/2010/main" val="348472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DCEE3-2FF2-827E-897E-B1B814E5772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8728076-35B2-88F8-0B3C-F63BB5EBC634}"/>
              </a:ext>
            </a:extLst>
          </p:cNvPr>
          <p:cNvSpPr>
            <a:spLocks noGrp="1"/>
          </p:cNvSpPr>
          <p:nvPr>
            <p:ph type="title"/>
          </p:nvPr>
        </p:nvSpPr>
        <p:spPr>
          <a:xfrm>
            <a:off x="285734" y="-56541"/>
            <a:ext cx="6241267" cy="2104796"/>
          </a:xfrm>
        </p:spPr>
        <p:txBody>
          <a:bodyPr/>
          <a:lstStyle/>
          <a:p>
            <a:r>
              <a:rPr lang="en-US" sz="4400" dirty="0"/>
              <a:t>Outage Communications</a:t>
            </a:r>
          </a:p>
        </p:txBody>
      </p:sp>
      <p:pic>
        <p:nvPicPr>
          <p:cNvPr id="16" name="Picture Placeholder 15">
            <a:extLst>
              <a:ext uri="{FF2B5EF4-FFF2-40B4-BE49-F238E27FC236}">
                <a16:creationId xmlns:a16="http://schemas.microsoft.com/office/drawing/2014/main" id="{FF43A344-FF4E-0308-2468-E2D141723FE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357442" y="831919"/>
            <a:ext cx="3949885" cy="5194161"/>
          </a:xfrm>
        </p:spPr>
      </p:pic>
      <p:pic>
        <p:nvPicPr>
          <p:cNvPr id="3" name="Picture 2">
            <a:extLst>
              <a:ext uri="{FF2B5EF4-FFF2-40B4-BE49-F238E27FC236}">
                <a16:creationId xmlns:a16="http://schemas.microsoft.com/office/drawing/2014/main" id="{44D75BFC-D8FE-FBA6-5594-0EB5406A2356}"/>
              </a:ext>
            </a:extLst>
          </p:cNvPr>
          <p:cNvPicPr>
            <a:picLocks noChangeAspect="1"/>
          </p:cNvPicPr>
          <p:nvPr/>
        </p:nvPicPr>
        <p:blipFill>
          <a:blip r:embed="rId3"/>
          <a:stretch>
            <a:fillRect/>
          </a:stretch>
        </p:blipFill>
        <p:spPr>
          <a:xfrm>
            <a:off x="285734" y="2048255"/>
            <a:ext cx="5749958" cy="4340553"/>
          </a:xfrm>
          <a:prstGeom prst="rect">
            <a:avLst/>
          </a:prstGeom>
        </p:spPr>
      </p:pic>
    </p:spTree>
    <p:extLst>
      <p:ext uri="{BB962C8B-B14F-4D97-AF65-F5344CB8AC3E}">
        <p14:creationId xmlns:p14="http://schemas.microsoft.com/office/powerpoint/2010/main" val="922064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FC129-CC43-8BEC-F38A-6CDFEA48C74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1B0C7D9-D32D-A1B4-A00A-22770B7B3681}"/>
              </a:ext>
            </a:extLst>
          </p:cNvPr>
          <p:cNvSpPr>
            <a:spLocks noGrp="1"/>
          </p:cNvSpPr>
          <p:nvPr>
            <p:ph type="title"/>
          </p:nvPr>
        </p:nvSpPr>
        <p:spPr>
          <a:xfrm>
            <a:off x="285734" y="-56542"/>
            <a:ext cx="6241267" cy="2260245"/>
          </a:xfrm>
        </p:spPr>
        <p:txBody>
          <a:bodyPr/>
          <a:lstStyle/>
          <a:p>
            <a:r>
              <a:rPr lang="en-US" sz="4400" dirty="0"/>
              <a:t>Outage Communications</a:t>
            </a:r>
          </a:p>
        </p:txBody>
      </p:sp>
      <p:pic>
        <p:nvPicPr>
          <p:cNvPr id="16" name="Picture Placeholder 15">
            <a:extLst>
              <a:ext uri="{FF2B5EF4-FFF2-40B4-BE49-F238E27FC236}">
                <a16:creationId xmlns:a16="http://schemas.microsoft.com/office/drawing/2014/main" id="{E20BBC66-2ABD-45AC-0832-81783A5BD9F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7357442" y="831919"/>
            <a:ext cx="3949885" cy="5194161"/>
          </a:xfrm>
        </p:spPr>
      </p:pic>
      <p:sp>
        <p:nvSpPr>
          <p:cNvPr id="2" name="TextBox 1">
            <a:extLst>
              <a:ext uri="{FF2B5EF4-FFF2-40B4-BE49-F238E27FC236}">
                <a16:creationId xmlns:a16="http://schemas.microsoft.com/office/drawing/2014/main" id="{11B1DF46-14FA-62E8-5176-DDB52A085724}"/>
              </a:ext>
            </a:extLst>
          </p:cNvPr>
          <p:cNvSpPr txBox="1"/>
          <p:nvPr/>
        </p:nvSpPr>
        <p:spPr>
          <a:xfrm>
            <a:off x="285734" y="1871672"/>
            <a:ext cx="6581410" cy="3108543"/>
          </a:xfrm>
          <a:prstGeom prst="rect">
            <a:avLst/>
          </a:prstGeom>
          <a:noFill/>
        </p:spPr>
        <p:txBody>
          <a:bodyPr wrap="square" rtlCol="0">
            <a:spAutoFit/>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KUBRA Spanish </a:t>
            </a:r>
            <a:r>
              <a:rPr lang="en-US" sz="2400" dirty="0" err="1"/>
              <a:t>Notifi</a:t>
            </a:r>
            <a:r>
              <a:rPr lang="en-US" sz="2400" dirty="0"/>
              <a:t> </a:t>
            </a:r>
          </a:p>
          <a:p>
            <a:pPr marL="800100" lvl="1" indent="-342900">
              <a:buFont typeface="Wingdings" panose="05000000000000000000" pitchFamily="2" charset="2"/>
              <a:buChar char="Ø"/>
            </a:pPr>
            <a:r>
              <a:rPr lang="en-US" sz="2400" dirty="0"/>
              <a:t>Kick-off with KUBRA: 7/18/25</a:t>
            </a:r>
          </a:p>
          <a:p>
            <a:pPr marL="800100" lvl="1" indent="-342900">
              <a:buFont typeface="Wingdings" panose="05000000000000000000" pitchFamily="2" charset="2"/>
              <a:buChar char="Ø"/>
            </a:pPr>
            <a:r>
              <a:rPr lang="en-US" sz="2400" dirty="0"/>
              <a:t>Analysis &amp; Design: 8/4/2025</a:t>
            </a:r>
          </a:p>
          <a:p>
            <a:pPr marL="800100" lvl="1" indent="-342900">
              <a:buFont typeface="Wingdings" panose="05000000000000000000" pitchFamily="2" charset="2"/>
              <a:buChar char="Ø"/>
            </a:pPr>
            <a:r>
              <a:rPr lang="en-US" sz="2400" dirty="0"/>
              <a:t>Development: 7/28/2025-9/29/2025</a:t>
            </a:r>
          </a:p>
          <a:p>
            <a:pPr marL="800100" lvl="1" indent="-342900">
              <a:buFont typeface="Wingdings" panose="05000000000000000000" pitchFamily="2" charset="2"/>
              <a:buChar char="Ø"/>
            </a:pPr>
            <a:r>
              <a:rPr lang="en-US" sz="2400" dirty="0"/>
              <a:t>Testing: 9/30/2025-10/28/25</a:t>
            </a:r>
          </a:p>
          <a:p>
            <a:pPr marL="800100" lvl="1" indent="-342900">
              <a:buFont typeface="Wingdings" panose="05000000000000000000" pitchFamily="2" charset="2"/>
              <a:buChar char="Ø"/>
            </a:pPr>
            <a:r>
              <a:rPr lang="en-US" sz="2400" dirty="0"/>
              <a:t>Go live date: ~11/12/25</a:t>
            </a:r>
          </a:p>
        </p:txBody>
      </p:sp>
    </p:spTree>
    <p:extLst>
      <p:ext uri="{BB962C8B-B14F-4D97-AF65-F5344CB8AC3E}">
        <p14:creationId xmlns:p14="http://schemas.microsoft.com/office/powerpoint/2010/main" val="1857811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4C118-25A2-6225-76EA-5676A187611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8A21E45-7A8E-999B-B964-8390F48DA573}"/>
              </a:ext>
            </a:extLst>
          </p:cNvPr>
          <p:cNvSpPr>
            <a:spLocks noGrp="1"/>
          </p:cNvSpPr>
          <p:nvPr>
            <p:ph type="title"/>
          </p:nvPr>
        </p:nvSpPr>
        <p:spPr>
          <a:xfrm>
            <a:off x="285734" y="-56541"/>
            <a:ext cx="6241267" cy="1928214"/>
          </a:xfrm>
        </p:spPr>
        <p:txBody>
          <a:bodyPr/>
          <a:lstStyle/>
          <a:p>
            <a:r>
              <a:rPr lang="en-US" sz="4000" dirty="0"/>
              <a:t>Vegetation Management</a:t>
            </a:r>
          </a:p>
        </p:txBody>
      </p:sp>
      <p:pic>
        <p:nvPicPr>
          <p:cNvPr id="16" name="Picture Placeholder 15">
            <a:extLst>
              <a:ext uri="{FF2B5EF4-FFF2-40B4-BE49-F238E27FC236}">
                <a16:creationId xmlns:a16="http://schemas.microsoft.com/office/drawing/2014/main" id="{D65FCA6B-E913-8423-8770-55297690B9A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357442" y="831919"/>
            <a:ext cx="3949885" cy="5194161"/>
          </a:xfrm>
        </p:spPr>
      </p:pic>
      <p:sp>
        <p:nvSpPr>
          <p:cNvPr id="2" name="TextBox 1">
            <a:extLst>
              <a:ext uri="{FF2B5EF4-FFF2-40B4-BE49-F238E27FC236}">
                <a16:creationId xmlns:a16="http://schemas.microsoft.com/office/drawing/2014/main" id="{F7EC38E7-4CFF-1146-9B84-94C81B7FA590}"/>
              </a:ext>
            </a:extLst>
          </p:cNvPr>
          <p:cNvSpPr txBox="1"/>
          <p:nvPr/>
        </p:nvSpPr>
        <p:spPr>
          <a:xfrm>
            <a:off x="285734" y="1871672"/>
            <a:ext cx="6581410" cy="3970318"/>
          </a:xfrm>
          <a:prstGeom prst="rect">
            <a:avLst/>
          </a:prstGeom>
          <a:noFill/>
        </p:spPr>
        <p:txBody>
          <a:bodyPr wrap="square" rtlCol="0">
            <a:spAutoFit/>
          </a:bodyPr>
          <a:lstStyle/>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The customer is responsible for maintaining trees to prevent them from growing closer than 10 ft of the electrical lines. </a:t>
            </a:r>
          </a:p>
          <a:p>
            <a:pPr marL="285750" lvl="0" indent="-285750">
              <a:buFont typeface="Arial" panose="020B0604020202020204" pitchFamily="34" charset="0"/>
              <a:buChar char="•"/>
            </a:pPr>
            <a:r>
              <a:rPr lang="en-US" dirty="0"/>
              <a:t>However, if your trees are already within 10 ft of the electrical lines, please contact TNMP to have your trees assessed, or to have your service drop (the line from the pole to your house) disconnected.</a:t>
            </a:r>
          </a:p>
          <a:p>
            <a:pPr marL="285750" lvl="0" indent="-285750">
              <a:buFont typeface="Arial" panose="020B0604020202020204" pitchFamily="34" charset="0"/>
              <a:buChar char="•"/>
            </a:pPr>
            <a:r>
              <a:rPr lang="en-US" dirty="0"/>
              <a:t>Please email our Foresters at </a:t>
            </a:r>
            <a:r>
              <a:rPr lang="en-US" u="sng" dirty="0">
                <a:hlinkClick r:id="rId3"/>
              </a:rPr>
              <a:t>VMrequest@tnmp.com</a:t>
            </a:r>
            <a:r>
              <a:rPr lang="en-US" dirty="0"/>
              <a:t> or call customer service at </a:t>
            </a:r>
            <a:r>
              <a:rPr lang="en-US" u="sng" dirty="0">
                <a:hlinkClick r:id="rId4"/>
              </a:rPr>
              <a:t>888-866-7456</a:t>
            </a:r>
            <a:r>
              <a:rPr lang="en-US" dirty="0"/>
              <a:t>.</a:t>
            </a:r>
          </a:p>
          <a:p>
            <a:pPr marL="285750" lvl="0" indent="-285750">
              <a:buFont typeface="Arial" panose="020B0604020202020204" pitchFamily="34" charset="0"/>
              <a:buChar char="•"/>
            </a:pPr>
            <a:r>
              <a:rPr lang="en-US" dirty="0"/>
              <a:t>Vegetation Management information can be found on TNMP’s website under the </a:t>
            </a:r>
            <a:r>
              <a:rPr lang="en-US" b="1" dirty="0"/>
              <a:t>Customers</a:t>
            </a:r>
            <a:r>
              <a:rPr lang="en-US" dirty="0"/>
              <a:t> tab at </a:t>
            </a:r>
            <a:r>
              <a:rPr lang="en-US" b="1" dirty="0"/>
              <a:t>Tree &amp; Brush Management</a:t>
            </a:r>
            <a:r>
              <a:rPr lang="en-US" dirty="0"/>
              <a:t>. </a:t>
            </a:r>
          </a:p>
          <a:p>
            <a:pPr marL="285750" lvl="0" indent="-285750">
              <a:buFont typeface="Arial" panose="020B0604020202020204" pitchFamily="34" charset="0"/>
              <a:buChar char="•"/>
            </a:pPr>
            <a:endParaRPr lang="en-US" dirty="0"/>
          </a:p>
          <a:p>
            <a:pPr lvl="0"/>
            <a:r>
              <a:rPr lang="en-US" u="sng" dirty="0">
                <a:hlinkClick r:id="rId5"/>
              </a:rPr>
              <a:t>TNMP Vegetation Management | Texas-New Mexico Power</a:t>
            </a:r>
            <a:endParaRPr lang="en-US" dirty="0"/>
          </a:p>
        </p:txBody>
      </p:sp>
    </p:spTree>
    <p:extLst>
      <p:ext uri="{BB962C8B-B14F-4D97-AF65-F5344CB8AC3E}">
        <p14:creationId xmlns:p14="http://schemas.microsoft.com/office/powerpoint/2010/main" val="5335344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PLUS.THEME" val="template.pptx"/>
</p:tagLst>
</file>

<file path=ppt/theme/theme1.xml><?xml version="1.0" encoding="utf-8"?>
<a:theme xmlns:a="http://schemas.openxmlformats.org/drawingml/2006/main" name="Custom">
  <a:themeElements>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ompany overview001">
      <a:majorFont>
        <a:latin typeface="Franklin Gothic Heavy"/>
        <a:ea typeface=""/>
        <a:cs typeface=""/>
      </a:majorFont>
      <a:minorFont>
        <a:latin typeface="Arial"/>
        <a:ea typeface=""/>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PLUS"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67FBBEFD40724CA20725D6B3094130" ma:contentTypeVersion="14" ma:contentTypeDescription="Create a new document." ma:contentTypeScope="" ma:versionID="b563ecc397a77cd5d82b22a852f9d63c">
  <xsd:schema xmlns:xsd="http://www.w3.org/2001/XMLSchema" xmlns:xs="http://www.w3.org/2001/XMLSchema" xmlns:p="http://schemas.microsoft.com/office/2006/metadata/properties" xmlns:ns1="http://schemas.microsoft.com/sharepoint/v3" xmlns:ns2="21705155-b4ce-4c69-95dc-4fd6cb8c5571" xmlns:ns3="38de0ec0-4312-429b-9ba4-a6f7899b86f2" targetNamespace="http://schemas.microsoft.com/office/2006/metadata/properties" ma:root="true" ma:fieldsID="514fef1a96c1431b584933149cb0dc9f" ns1:_="" ns2:_="" ns3:_="">
    <xsd:import namespace="http://schemas.microsoft.com/sharepoint/v3"/>
    <xsd:import namespace="21705155-b4ce-4c69-95dc-4fd6cb8c5571"/>
    <xsd:import namespace="38de0ec0-4312-429b-9ba4-a6f7899b86f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705155-b4ce-4c69-95dc-4fd6cb8c557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de0ec0-4312-429b-9ba4-a6f7899b86f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1ef2866-7176-4fd6-ae15-58358271bbbc}" ma:internalName="TaxCatchAll" ma:showField="CatchAllData" ma:web="38de0ec0-4312-429b-9ba4-a6f7899b86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38de0ec0-4312-429b-9ba4-a6f7899b86f2" xsi:nil="true"/>
    <_ip_UnifiedCompliancePolicyProperties xmlns="http://schemas.microsoft.com/sharepoint/v3" xsi:nil="true"/>
    <lcf76f155ced4ddcb4097134ff3c332f xmlns="21705155-b4ce-4c69-95dc-4fd6cb8c55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0D4B54-28E2-4923-AAAE-FE6B2DA9CE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1705155-b4ce-4c69-95dc-4fd6cb8c5571"/>
    <ds:schemaRef ds:uri="38de0ec0-4312-429b-9ba4-a6f7899b8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D106A9-355A-41E8-8BB0-D23731FC865A}">
  <ds:schemaRefs>
    <ds:schemaRef ds:uri="http://schemas.microsoft.com/sharepoint/v3/contenttype/forms"/>
  </ds:schemaRefs>
</ds:datastoreItem>
</file>

<file path=customXml/itemProps3.xml><?xml version="1.0" encoding="utf-8"?>
<ds:datastoreItem xmlns:ds="http://schemas.openxmlformats.org/officeDocument/2006/customXml" ds:itemID="{B610C76C-AAF9-4815-AD6C-88260D28D40A}">
  <ds:schemaRefs>
    <ds:schemaRef ds:uri="http://schemas.microsoft.com/office/2006/metadata/properties"/>
    <ds:schemaRef ds:uri="http://schemas.microsoft.com/office/infopath/2007/PartnerControls"/>
    <ds:schemaRef ds:uri="http://schemas.microsoft.com/sharepoint/v3"/>
    <ds:schemaRef ds:uri="38de0ec0-4312-429b-9ba4-a6f7899b86f2"/>
    <ds:schemaRef ds:uri="21705155-b4ce-4c69-95dc-4fd6cb8c5571"/>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otalTime>266</TotalTime>
  <Words>192</Words>
  <Application>Microsoft Office PowerPoint</Application>
  <PresentationFormat>Widescreen</PresentationFormat>
  <Paragraphs>34</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Franklin Gothic Heavy</vt:lpstr>
      <vt:lpstr>Wingdings</vt:lpstr>
      <vt:lpstr>Custom</vt:lpstr>
      <vt:lpstr>Website Update &amp; Outage Communication Strategy</vt:lpstr>
      <vt:lpstr>Website Redesign</vt:lpstr>
      <vt:lpstr>Website Redesign</vt:lpstr>
      <vt:lpstr>Website Redesign</vt:lpstr>
      <vt:lpstr>Website Redesign</vt:lpstr>
      <vt:lpstr>Website Redesign</vt:lpstr>
      <vt:lpstr>Outage Communications</vt:lpstr>
      <vt:lpstr>Outage Communications</vt:lpstr>
      <vt:lpstr>Vegetation Management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IDR to AMS Conversion</dc:title>
  <dc:creator>Yingling, Sara</dc:creator>
  <cp:lastModifiedBy>Gorman, Janet</cp:lastModifiedBy>
  <cp:revision>7</cp:revision>
  <dcterms:modified xsi:type="dcterms:W3CDTF">2025-10-03T20:45:14Z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0x0101001867FBBEFD40724CA20725D6B3094130</vt:lpwstr>
  </property>
  <property fmtid="{D5CDD505-2E9C-101B-9397-08002B2CF9AE}" pid="3" name="MSIP_Label_f367428c-8df2-41b3-925f-2e32f93f53ed_Enabled">
    <vt:lpwstr>true</vt:lpwstr>
  </property>
  <property fmtid="{D5CDD505-2E9C-101B-9397-08002B2CF9AE}" pid="4" name="MSIP_Label_f367428c-8df2-41b3-925f-2e32f93f53ed_SetDate">
    <vt:lpwstr>2025-09-11T16:03:16Z</vt:lpwstr>
  </property>
  <property fmtid="{D5CDD505-2E9C-101B-9397-08002B2CF9AE}" pid="5" name="MSIP_Label_f367428c-8df2-41b3-925f-2e32f93f53ed_Method">
    <vt:lpwstr>Standard</vt:lpwstr>
  </property>
  <property fmtid="{D5CDD505-2E9C-101B-9397-08002B2CF9AE}" pid="6" name="MSIP_Label_f367428c-8df2-41b3-925f-2e32f93f53ed_Name">
    <vt:lpwstr>f367428c-8df2-41b3-925f-2e32f93f53ed</vt:lpwstr>
  </property>
  <property fmtid="{D5CDD505-2E9C-101B-9397-08002B2CF9AE}" pid="7" name="MSIP_Label_f367428c-8df2-41b3-925f-2e32f93f53ed_SiteId">
    <vt:lpwstr>6c1ea1fd-d5ee-4dc8-bcfe-8877bd40388b</vt:lpwstr>
  </property>
  <property fmtid="{D5CDD505-2E9C-101B-9397-08002B2CF9AE}" pid="8" name="MSIP_Label_f367428c-8df2-41b3-925f-2e32f93f53ed_ActionId">
    <vt:lpwstr>7f15d885-822b-4c0b-95b0-7c98a0b7794a</vt:lpwstr>
  </property>
  <property fmtid="{D5CDD505-2E9C-101B-9397-08002B2CF9AE}" pid="9" name="MSIP_Label_f367428c-8df2-41b3-925f-2e32f93f53ed_ContentBits">
    <vt:lpwstr>0</vt:lpwstr>
  </property>
  <property fmtid="{D5CDD505-2E9C-101B-9397-08002B2CF9AE}" pid="10" name="MSIP_Label_f367428c-8df2-41b3-925f-2e32f93f53ed_Tag">
    <vt:lpwstr>10, 3, 0, 1</vt:lpwstr>
  </property>
</Properties>
</file>