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9"/>
  </p:notesMasterIdLst>
  <p:handoutMasterIdLst>
    <p:handoutMasterId r:id="rId20"/>
  </p:handoutMasterIdLst>
  <p:sldIdLst>
    <p:sldId id="333" r:id="rId2"/>
    <p:sldId id="338" r:id="rId3"/>
    <p:sldId id="371" r:id="rId4"/>
    <p:sldId id="2573" r:id="rId5"/>
    <p:sldId id="2575" r:id="rId6"/>
    <p:sldId id="2572" r:id="rId7"/>
    <p:sldId id="2563" r:id="rId8"/>
    <p:sldId id="2566" r:id="rId9"/>
    <p:sldId id="2567" r:id="rId10"/>
    <p:sldId id="2568" r:id="rId11"/>
    <p:sldId id="2570" r:id="rId12"/>
    <p:sldId id="2571" r:id="rId13"/>
    <p:sldId id="2576" r:id="rId14"/>
    <p:sldId id="276" r:id="rId15"/>
    <p:sldId id="2577" r:id="rId16"/>
    <p:sldId id="277" r:id="rId17"/>
    <p:sldId id="370"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0" autoAdjust="0"/>
    <p:restoredTop sz="94708" autoAdjust="0"/>
  </p:normalViewPr>
  <p:slideViewPr>
    <p:cSldViewPr snapToGrid="0">
      <p:cViewPr varScale="1">
        <p:scale>
          <a:sx n="105" d="100"/>
          <a:sy n="105" d="100"/>
        </p:scale>
        <p:origin x="104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F4CD-0708-4339-A47D-25F76AEDB4DB}"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9078F8A7-8291-4180-8F82-2731BAD43712}">
      <dgm:prSet phldrT="[Text]"/>
      <dgm:spPr>
        <a:solidFill>
          <a:schemeClr val="accent3">
            <a:lumMod val="75000"/>
          </a:schemeClr>
        </a:solidFill>
      </dgm:spPr>
      <dgm:t>
        <a:bodyPr/>
        <a:lstStyle/>
        <a:p>
          <a:pPr algn="ctr"/>
          <a:r>
            <a:rPr lang="en-US" dirty="0"/>
            <a:t>TXNM Energy, Inc.</a:t>
          </a:r>
        </a:p>
      </dgm:t>
    </dgm:pt>
    <dgm:pt modelId="{17741978-6783-4426-A152-CFEBB5B6E2BB}" type="parTrans" cxnId="{450E483A-EF87-49A7-BDFB-37188F6191B6}">
      <dgm:prSet/>
      <dgm:spPr/>
      <dgm:t>
        <a:bodyPr/>
        <a:lstStyle/>
        <a:p>
          <a:pPr algn="ctr"/>
          <a:endParaRPr lang="en-US"/>
        </a:p>
      </dgm:t>
    </dgm:pt>
    <dgm:pt modelId="{83D48C0C-5559-4A7C-B392-11FC45AC8B37}" type="sibTrans" cxnId="{450E483A-EF87-49A7-BDFB-37188F6191B6}">
      <dgm:prSet/>
      <dgm:spPr/>
      <dgm:t>
        <a:bodyPr/>
        <a:lstStyle/>
        <a:p>
          <a:pPr algn="ctr"/>
          <a:endParaRPr lang="en-US"/>
        </a:p>
      </dgm:t>
    </dgm:pt>
    <dgm:pt modelId="{C391EF09-C617-42B4-9435-1DBC8DEA59C7}">
      <dgm:prSet phldrT="[Text]"/>
      <dgm:spPr>
        <a:solidFill>
          <a:schemeClr val="accent3">
            <a:lumMod val="75000"/>
          </a:schemeClr>
        </a:solidFill>
      </dgm:spPr>
      <dgm:t>
        <a:bodyPr/>
        <a:lstStyle/>
        <a:p>
          <a:pPr algn="ctr"/>
          <a:r>
            <a:rPr lang="en-US" dirty="0"/>
            <a:t>Texas-New Mexico Power Company</a:t>
          </a:r>
        </a:p>
      </dgm:t>
    </dgm:pt>
    <dgm:pt modelId="{ECBB37FF-58E8-430E-A012-4901A795AA69}" type="parTrans" cxnId="{F8416B03-1E04-4D9F-884A-1EC6D2C6D5AA}">
      <dgm:prSet/>
      <dgm:spPr/>
      <dgm:t>
        <a:bodyPr/>
        <a:lstStyle/>
        <a:p>
          <a:pPr algn="ctr"/>
          <a:endParaRPr lang="en-US"/>
        </a:p>
      </dgm:t>
    </dgm:pt>
    <dgm:pt modelId="{0E31E883-3319-44A6-9874-AD27320D0A99}" type="sibTrans" cxnId="{F8416B03-1E04-4D9F-884A-1EC6D2C6D5AA}">
      <dgm:prSet/>
      <dgm:spPr/>
      <dgm:t>
        <a:bodyPr/>
        <a:lstStyle/>
        <a:p>
          <a:pPr algn="ctr"/>
          <a:endParaRPr lang="en-US"/>
        </a:p>
      </dgm:t>
    </dgm:pt>
    <dgm:pt modelId="{5764D439-E721-4972-A752-BAB2B967B904}">
      <dgm:prSet phldrT="[Text]"/>
      <dgm:spPr>
        <a:solidFill>
          <a:schemeClr val="accent3">
            <a:lumMod val="75000"/>
          </a:schemeClr>
        </a:solidFill>
      </dgm:spPr>
      <dgm:t>
        <a:bodyPr/>
        <a:lstStyle/>
        <a:p>
          <a:pPr algn="ctr"/>
          <a:r>
            <a:rPr lang="en-US" dirty="0"/>
            <a:t>TNP Enterprises, Inc.</a:t>
          </a:r>
        </a:p>
      </dgm:t>
    </dgm:pt>
    <dgm:pt modelId="{9C558063-749A-4399-A102-C6CEC6577326}" type="parTrans" cxnId="{20395481-2C7B-4552-BA68-704003461B72}">
      <dgm:prSet/>
      <dgm:spPr/>
      <dgm:t>
        <a:bodyPr/>
        <a:lstStyle/>
        <a:p>
          <a:pPr algn="ctr"/>
          <a:endParaRPr lang="en-US"/>
        </a:p>
      </dgm:t>
    </dgm:pt>
    <dgm:pt modelId="{DA8DA79E-31A9-495E-9381-CE902BB1A931}" type="sibTrans" cxnId="{20395481-2C7B-4552-BA68-704003461B72}">
      <dgm:prSet/>
      <dgm:spPr/>
      <dgm:t>
        <a:bodyPr/>
        <a:lstStyle/>
        <a:p>
          <a:pPr algn="ctr"/>
          <a:endParaRPr lang="en-US"/>
        </a:p>
      </dgm:t>
    </dgm:pt>
    <dgm:pt modelId="{7C7684E9-5762-4AF6-88A6-3B363EFDB859}">
      <dgm:prSet phldrT="[Text]"/>
      <dgm:spPr>
        <a:solidFill>
          <a:schemeClr val="accent3">
            <a:lumMod val="75000"/>
          </a:schemeClr>
        </a:solidFill>
      </dgm:spPr>
      <dgm:t>
        <a:bodyPr/>
        <a:lstStyle/>
        <a:p>
          <a:pPr algn="ctr"/>
          <a:r>
            <a:rPr lang="en-US" dirty="0"/>
            <a:t>PNMR Services Company</a:t>
          </a:r>
        </a:p>
      </dgm:t>
    </dgm:pt>
    <dgm:pt modelId="{5E659994-729F-47DF-8140-F465A1ED230C}" type="parTrans" cxnId="{B6B2070F-0CB1-4F98-8532-3348F0A28BC5}">
      <dgm:prSet/>
      <dgm:spPr/>
      <dgm:t>
        <a:bodyPr/>
        <a:lstStyle/>
        <a:p>
          <a:pPr algn="ctr"/>
          <a:endParaRPr lang="en-US"/>
        </a:p>
      </dgm:t>
    </dgm:pt>
    <dgm:pt modelId="{DB0F3A37-C2AF-41FB-931D-359B1A47B21F}" type="sibTrans" cxnId="{B6B2070F-0CB1-4F98-8532-3348F0A28BC5}">
      <dgm:prSet/>
      <dgm:spPr/>
      <dgm:t>
        <a:bodyPr/>
        <a:lstStyle/>
        <a:p>
          <a:pPr algn="ctr"/>
          <a:endParaRPr lang="en-US"/>
        </a:p>
      </dgm:t>
    </dgm:pt>
    <dgm:pt modelId="{AF46CC19-BDB3-4351-8343-E2E413816175}">
      <dgm:prSet phldrT="[Text]"/>
      <dgm:spPr>
        <a:solidFill>
          <a:schemeClr val="accent3">
            <a:lumMod val="75000"/>
          </a:schemeClr>
        </a:solidFill>
      </dgm:spPr>
      <dgm:t>
        <a:bodyPr/>
        <a:lstStyle/>
        <a:p>
          <a:pPr algn="ctr"/>
          <a:r>
            <a:rPr lang="en-US" dirty="0"/>
            <a:t>Public Service Company of New Mexico</a:t>
          </a:r>
        </a:p>
      </dgm:t>
    </dgm:pt>
    <dgm:pt modelId="{BE5FC95B-90DB-4188-AD65-4FA77EAD88C4}" type="parTrans" cxnId="{9AABE935-205F-4591-853B-D5600A04586C}">
      <dgm:prSet/>
      <dgm:spPr/>
      <dgm:t>
        <a:bodyPr/>
        <a:lstStyle/>
        <a:p>
          <a:pPr algn="ctr"/>
          <a:endParaRPr lang="en-US"/>
        </a:p>
      </dgm:t>
    </dgm:pt>
    <dgm:pt modelId="{EA344C94-64FA-4DDE-87E5-BF62F60EBFAC}" type="sibTrans" cxnId="{9AABE935-205F-4591-853B-D5600A04586C}">
      <dgm:prSet/>
      <dgm:spPr/>
      <dgm:t>
        <a:bodyPr/>
        <a:lstStyle/>
        <a:p>
          <a:pPr algn="ctr"/>
          <a:endParaRPr lang="en-US"/>
        </a:p>
      </dgm:t>
    </dgm:pt>
    <dgm:pt modelId="{BE809DCD-C791-4D06-B74E-636465068ABF}" type="pres">
      <dgm:prSet presAssocID="{6EA1F4CD-0708-4339-A47D-25F76AEDB4DB}" presName="hierChild1" presStyleCnt="0">
        <dgm:presLayoutVars>
          <dgm:orgChart val="1"/>
          <dgm:chPref val="1"/>
          <dgm:dir/>
          <dgm:animOne val="branch"/>
          <dgm:animLvl val="lvl"/>
          <dgm:resizeHandles/>
        </dgm:presLayoutVars>
      </dgm:prSet>
      <dgm:spPr/>
    </dgm:pt>
    <dgm:pt modelId="{7EAB04A7-1EA7-40E3-B5A9-B592970BE76B}" type="pres">
      <dgm:prSet presAssocID="{9078F8A7-8291-4180-8F82-2731BAD43712}" presName="hierRoot1" presStyleCnt="0">
        <dgm:presLayoutVars>
          <dgm:hierBranch val="init"/>
        </dgm:presLayoutVars>
      </dgm:prSet>
      <dgm:spPr/>
    </dgm:pt>
    <dgm:pt modelId="{12796D34-BBB5-4119-A82F-2D3B47D9D39E}" type="pres">
      <dgm:prSet presAssocID="{9078F8A7-8291-4180-8F82-2731BAD43712}" presName="rootComposite1" presStyleCnt="0"/>
      <dgm:spPr/>
    </dgm:pt>
    <dgm:pt modelId="{7FCA4EAE-53A4-4020-8DD8-6D2904F96AEF}" type="pres">
      <dgm:prSet presAssocID="{9078F8A7-8291-4180-8F82-2731BAD43712}" presName="rootText1" presStyleLbl="node0" presStyleIdx="0" presStyleCnt="1">
        <dgm:presLayoutVars>
          <dgm:chPref val="3"/>
        </dgm:presLayoutVars>
      </dgm:prSet>
      <dgm:spPr/>
    </dgm:pt>
    <dgm:pt modelId="{76C43113-521F-40F7-A220-898D550ADD5A}" type="pres">
      <dgm:prSet presAssocID="{9078F8A7-8291-4180-8F82-2731BAD43712}" presName="rootConnector1" presStyleLbl="node1" presStyleIdx="0" presStyleCnt="0"/>
      <dgm:spPr/>
    </dgm:pt>
    <dgm:pt modelId="{2DCF436E-26BE-4C8E-892E-D5E62FD4B28E}" type="pres">
      <dgm:prSet presAssocID="{9078F8A7-8291-4180-8F82-2731BAD43712}" presName="hierChild2" presStyleCnt="0"/>
      <dgm:spPr/>
    </dgm:pt>
    <dgm:pt modelId="{1AC4D2BF-5419-471F-A221-A6BDE00A3950}" type="pres">
      <dgm:prSet presAssocID="{5E659994-729F-47DF-8140-F465A1ED230C}" presName="Name37" presStyleLbl="parChTrans1D2" presStyleIdx="0" presStyleCnt="3"/>
      <dgm:spPr/>
    </dgm:pt>
    <dgm:pt modelId="{D7CBDBC6-748D-46FC-904F-CE25F2367E7F}" type="pres">
      <dgm:prSet presAssocID="{7C7684E9-5762-4AF6-88A6-3B363EFDB859}" presName="hierRoot2" presStyleCnt="0">
        <dgm:presLayoutVars>
          <dgm:hierBranch val="init"/>
        </dgm:presLayoutVars>
      </dgm:prSet>
      <dgm:spPr/>
    </dgm:pt>
    <dgm:pt modelId="{789BBE34-80FF-41E5-898F-ADAE95A92195}" type="pres">
      <dgm:prSet presAssocID="{7C7684E9-5762-4AF6-88A6-3B363EFDB859}" presName="rootComposite" presStyleCnt="0"/>
      <dgm:spPr/>
    </dgm:pt>
    <dgm:pt modelId="{B8D154E3-5F87-41A9-ACE2-7D95842D3643}" type="pres">
      <dgm:prSet presAssocID="{7C7684E9-5762-4AF6-88A6-3B363EFDB859}" presName="rootText" presStyleLbl="node2" presStyleIdx="0" presStyleCnt="3">
        <dgm:presLayoutVars>
          <dgm:chPref val="3"/>
        </dgm:presLayoutVars>
      </dgm:prSet>
      <dgm:spPr/>
    </dgm:pt>
    <dgm:pt modelId="{376C5145-818E-4997-9756-589B7A13E00C}" type="pres">
      <dgm:prSet presAssocID="{7C7684E9-5762-4AF6-88A6-3B363EFDB859}" presName="rootConnector" presStyleLbl="node2" presStyleIdx="0" presStyleCnt="3"/>
      <dgm:spPr/>
    </dgm:pt>
    <dgm:pt modelId="{32910265-E64C-43F6-9D6C-85A8742AD3C5}" type="pres">
      <dgm:prSet presAssocID="{7C7684E9-5762-4AF6-88A6-3B363EFDB859}" presName="hierChild4" presStyleCnt="0"/>
      <dgm:spPr/>
    </dgm:pt>
    <dgm:pt modelId="{4AABCF3D-518B-4FC9-B263-79F618E0AAD2}" type="pres">
      <dgm:prSet presAssocID="{7C7684E9-5762-4AF6-88A6-3B363EFDB859}" presName="hierChild5" presStyleCnt="0"/>
      <dgm:spPr/>
    </dgm:pt>
    <dgm:pt modelId="{1C46CDA8-FB93-46FA-AC59-3DBD08273EC5}" type="pres">
      <dgm:prSet presAssocID="{9C558063-749A-4399-A102-C6CEC6577326}" presName="Name37" presStyleLbl="parChTrans1D2" presStyleIdx="1" presStyleCnt="3"/>
      <dgm:spPr/>
    </dgm:pt>
    <dgm:pt modelId="{745B61B5-0B95-48E0-ADA8-8286C0CDD14B}" type="pres">
      <dgm:prSet presAssocID="{5764D439-E721-4972-A752-BAB2B967B904}" presName="hierRoot2" presStyleCnt="0">
        <dgm:presLayoutVars>
          <dgm:hierBranch val="init"/>
        </dgm:presLayoutVars>
      </dgm:prSet>
      <dgm:spPr/>
    </dgm:pt>
    <dgm:pt modelId="{7A47F7F9-8052-4D4A-B837-A184B57896B0}" type="pres">
      <dgm:prSet presAssocID="{5764D439-E721-4972-A752-BAB2B967B904}" presName="rootComposite" presStyleCnt="0"/>
      <dgm:spPr/>
    </dgm:pt>
    <dgm:pt modelId="{34A4A0B5-2CEB-4318-A3B1-89E8C43ED530}" type="pres">
      <dgm:prSet presAssocID="{5764D439-E721-4972-A752-BAB2B967B904}" presName="rootText" presStyleLbl="node2" presStyleIdx="1" presStyleCnt="3">
        <dgm:presLayoutVars>
          <dgm:chPref val="3"/>
        </dgm:presLayoutVars>
      </dgm:prSet>
      <dgm:spPr/>
    </dgm:pt>
    <dgm:pt modelId="{34BF3F71-CEE9-46A0-9A8E-F36A605BC341}" type="pres">
      <dgm:prSet presAssocID="{5764D439-E721-4972-A752-BAB2B967B904}" presName="rootConnector" presStyleLbl="node2" presStyleIdx="1" presStyleCnt="3"/>
      <dgm:spPr/>
    </dgm:pt>
    <dgm:pt modelId="{243C2C16-9B29-4413-8C8C-921D0D737210}" type="pres">
      <dgm:prSet presAssocID="{5764D439-E721-4972-A752-BAB2B967B904}" presName="hierChild4" presStyleCnt="0"/>
      <dgm:spPr/>
    </dgm:pt>
    <dgm:pt modelId="{8D7081EE-DE76-49AD-BA16-6C4A648820FC}" type="pres">
      <dgm:prSet presAssocID="{ECBB37FF-58E8-430E-A012-4901A795AA69}" presName="Name37" presStyleLbl="parChTrans1D3" presStyleIdx="0" presStyleCnt="1"/>
      <dgm:spPr/>
    </dgm:pt>
    <dgm:pt modelId="{57DC1191-B7A2-4AA5-9B9A-B020E0C1304A}" type="pres">
      <dgm:prSet presAssocID="{C391EF09-C617-42B4-9435-1DBC8DEA59C7}" presName="hierRoot2" presStyleCnt="0">
        <dgm:presLayoutVars>
          <dgm:hierBranch val="init"/>
        </dgm:presLayoutVars>
      </dgm:prSet>
      <dgm:spPr/>
    </dgm:pt>
    <dgm:pt modelId="{4CD4DF48-AB3A-414D-AAAF-351D0819B870}" type="pres">
      <dgm:prSet presAssocID="{C391EF09-C617-42B4-9435-1DBC8DEA59C7}" presName="rootComposite" presStyleCnt="0"/>
      <dgm:spPr/>
    </dgm:pt>
    <dgm:pt modelId="{DDC73E6D-0D1B-43F8-B4F5-8E52BD38878D}" type="pres">
      <dgm:prSet presAssocID="{C391EF09-C617-42B4-9435-1DBC8DEA59C7}" presName="rootText" presStyleLbl="node3" presStyleIdx="0" presStyleCnt="1">
        <dgm:presLayoutVars>
          <dgm:chPref val="3"/>
        </dgm:presLayoutVars>
      </dgm:prSet>
      <dgm:spPr/>
    </dgm:pt>
    <dgm:pt modelId="{D958C0D5-C6E2-40AA-9FEB-3DB537A5C7A7}" type="pres">
      <dgm:prSet presAssocID="{C391EF09-C617-42B4-9435-1DBC8DEA59C7}" presName="rootConnector" presStyleLbl="node3" presStyleIdx="0" presStyleCnt="1"/>
      <dgm:spPr/>
    </dgm:pt>
    <dgm:pt modelId="{561FFCEF-CE03-4DE2-B7A4-10D1CFECA7B4}" type="pres">
      <dgm:prSet presAssocID="{C391EF09-C617-42B4-9435-1DBC8DEA59C7}" presName="hierChild4" presStyleCnt="0"/>
      <dgm:spPr/>
    </dgm:pt>
    <dgm:pt modelId="{636E881C-F722-4C4F-8DC9-BEF55044ADC8}" type="pres">
      <dgm:prSet presAssocID="{C391EF09-C617-42B4-9435-1DBC8DEA59C7}" presName="hierChild5" presStyleCnt="0"/>
      <dgm:spPr/>
    </dgm:pt>
    <dgm:pt modelId="{1720A667-0276-43AC-978B-A936137EA28A}" type="pres">
      <dgm:prSet presAssocID="{5764D439-E721-4972-A752-BAB2B967B904}" presName="hierChild5" presStyleCnt="0"/>
      <dgm:spPr/>
    </dgm:pt>
    <dgm:pt modelId="{4D231B98-2E53-482B-948A-517B2767FA0C}" type="pres">
      <dgm:prSet presAssocID="{BE5FC95B-90DB-4188-AD65-4FA77EAD88C4}" presName="Name37" presStyleLbl="parChTrans1D2" presStyleIdx="2" presStyleCnt="3"/>
      <dgm:spPr/>
    </dgm:pt>
    <dgm:pt modelId="{7A883B00-F016-4732-8E53-2894E4B6AD21}" type="pres">
      <dgm:prSet presAssocID="{AF46CC19-BDB3-4351-8343-E2E413816175}" presName="hierRoot2" presStyleCnt="0">
        <dgm:presLayoutVars>
          <dgm:hierBranch val="init"/>
        </dgm:presLayoutVars>
      </dgm:prSet>
      <dgm:spPr/>
    </dgm:pt>
    <dgm:pt modelId="{F5014140-E886-4D2E-AD40-B0E18CD117E0}" type="pres">
      <dgm:prSet presAssocID="{AF46CC19-BDB3-4351-8343-E2E413816175}" presName="rootComposite" presStyleCnt="0"/>
      <dgm:spPr/>
    </dgm:pt>
    <dgm:pt modelId="{D238A204-0FCD-46FC-9CBA-D5A07298AF1F}" type="pres">
      <dgm:prSet presAssocID="{AF46CC19-BDB3-4351-8343-E2E413816175}" presName="rootText" presStyleLbl="node2" presStyleIdx="2" presStyleCnt="3">
        <dgm:presLayoutVars>
          <dgm:chPref val="3"/>
        </dgm:presLayoutVars>
      </dgm:prSet>
      <dgm:spPr/>
    </dgm:pt>
    <dgm:pt modelId="{43440D3E-2278-473C-8BE4-B6B708C2DB02}" type="pres">
      <dgm:prSet presAssocID="{AF46CC19-BDB3-4351-8343-E2E413816175}" presName="rootConnector" presStyleLbl="node2" presStyleIdx="2" presStyleCnt="3"/>
      <dgm:spPr/>
    </dgm:pt>
    <dgm:pt modelId="{C2CCC3AC-7194-4983-8095-5573025E12F2}" type="pres">
      <dgm:prSet presAssocID="{AF46CC19-BDB3-4351-8343-E2E413816175}" presName="hierChild4" presStyleCnt="0"/>
      <dgm:spPr/>
    </dgm:pt>
    <dgm:pt modelId="{17A09B1A-7846-480D-9702-59473BEDE51E}" type="pres">
      <dgm:prSet presAssocID="{AF46CC19-BDB3-4351-8343-E2E413816175}" presName="hierChild5" presStyleCnt="0"/>
      <dgm:spPr/>
    </dgm:pt>
    <dgm:pt modelId="{87728E04-08F3-499F-BE6B-2783787CD094}" type="pres">
      <dgm:prSet presAssocID="{9078F8A7-8291-4180-8F82-2731BAD43712}" presName="hierChild3" presStyleCnt="0"/>
      <dgm:spPr/>
    </dgm:pt>
  </dgm:ptLst>
  <dgm:cxnLst>
    <dgm:cxn modelId="{F8416B03-1E04-4D9F-884A-1EC6D2C6D5AA}" srcId="{5764D439-E721-4972-A752-BAB2B967B904}" destId="{C391EF09-C617-42B4-9435-1DBC8DEA59C7}" srcOrd="0" destOrd="0" parTransId="{ECBB37FF-58E8-430E-A012-4901A795AA69}" sibTransId="{0E31E883-3319-44A6-9874-AD27320D0A99}"/>
    <dgm:cxn modelId="{B6B2070F-0CB1-4F98-8532-3348F0A28BC5}" srcId="{9078F8A7-8291-4180-8F82-2731BAD43712}" destId="{7C7684E9-5762-4AF6-88A6-3B363EFDB859}" srcOrd="0" destOrd="0" parTransId="{5E659994-729F-47DF-8140-F465A1ED230C}" sibTransId="{DB0F3A37-C2AF-41FB-931D-359B1A47B21F}"/>
    <dgm:cxn modelId="{71F73316-184C-4EB9-BC9C-7EA0F055FC35}" type="presOf" srcId="{BE5FC95B-90DB-4188-AD65-4FA77EAD88C4}" destId="{4D231B98-2E53-482B-948A-517B2767FA0C}" srcOrd="0" destOrd="0" presId="urn:microsoft.com/office/officeart/2005/8/layout/orgChart1"/>
    <dgm:cxn modelId="{37E4F41C-FA5A-4500-AD65-055B7CC9D1C9}" type="presOf" srcId="{C391EF09-C617-42B4-9435-1DBC8DEA59C7}" destId="{DDC73E6D-0D1B-43F8-B4F5-8E52BD38878D}" srcOrd="0" destOrd="0" presId="urn:microsoft.com/office/officeart/2005/8/layout/orgChart1"/>
    <dgm:cxn modelId="{9AABE935-205F-4591-853B-D5600A04586C}" srcId="{9078F8A7-8291-4180-8F82-2731BAD43712}" destId="{AF46CC19-BDB3-4351-8343-E2E413816175}" srcOrd="2" destOrd="0" parTransId="{BE5FC95B-90DB-4188-AD65-4FA77EAD88C4}" sibTransId="{EA344C94-64FA-4DDE-87E5-BF62F60EBFAC}"/>
    <dgm:cxn modelId="{E7BFF939-881A-4351-BBF1-D73376738727}" type="presOf" srcId="{5764D439-E721-4972-A752-BAB2B967B904}" destId="{34BF3F71-CEE9-46A0-9A8E-F36A605BC341}" srcOrd="1" destOrd="0" presId="urn:microsoft.com/office/officeart/2005/8/layout/orgChart1"/>
    <dgm:cxn modelId="{450E483A-EF87-49A7-BDFB-37188F6191B6}" srcId="{6EA1F4CD-0708-4339-A47D-25F76AEDB4DB}" destId="{9078F8A7-8291-4180-8F82-2731BAD43712}" srcOrd="0" destOrd="0" parTransId="{17741978-6783-4426-A152-CFEBB5B6E2BB}" sibTransId="{83D48C0C-5559-4A7C-B392-11FC45AC8B37}"/>
    <dgm:cxn modelId="{F8CCB774-EF80-4E57-B553-CA5DD2E3DBA6}" type="presOf" srcId="{9078F8A7-8291-4180-8F82-2731BAD43712}" destId="{76C43113-521F-40F7-A220-898D550ADD5A}" srcOrd="1" destOrd="0" presId="urn:microsoft.com/office/officeart/2005/8/layout/orgChart1"/>
    <dgm:cxn modelId="{795C4D58-704E-4FFC-BB49-3603DD8EE1DF}" type="presOf" srcId="{ECBB37FF-58E8-430E-A012-4901A795AA69}" destId="{8D7081EE-DE76-49AD-BA16-6C4A648820FC}" srcOrd="0" destOrd="0" presId="urn:microsoft.com/office/officeart/2005/8/layout/orgChart1"/>
    <dgm:cxn modelId="{20395481-2C7B-4552-BA68-704003461B72}" srcId="{9078F8A7-8291-4180-8F82-2731BAD43712}" destId="{5764D439-E721-4972-A752-BAB2B967B904}" srcOrd="1" destOrd="0" parTransId="{9C558063-749A-4399-A102-C6CEC6577326}" sibTransId="{DA8DA79E-31A9-495E-9381-CE902BB1A931}"/>
    <dgm:cxn modelId="{49579789-892A-4C82-86A0-ECD7A127EACA}" type="presOf" srcId="{9C558063-749A-4399-A102-C6CEC6577326}" destId="{1C46CDA8-FB93-46FA-AC59-3DBD08273EC5}" srcOrd="0" destOrd="0" presId="urn:microsoft.com/office/officeart/2005/8/layout/orgChart1"/>
    <dgm:cxn modelId="{E16B4CA4-F1F4-4827-A7D1-8640A839FEFA}" type="presOf" srcId="{9078F8A7-8291-4180-8F82-2731BAD43712}" destId="{7FCA4EAE-53A4-4020-8DD8-6D2904F96AEF}" srcOrd="0" destOrd="0" presId="urn:microsoft.com/office/officeart/2005/8/layout/orgChart1"/>
    <dgm:cxn modelId="{6F9B8AA4-DED4-4051-B118-C501CDA02B43}" type="presOf" srcId="{7C7684E9-5762-4AF6-88A6-3B363EFDB859}" destId="{376C5145-818E-4997-9756-589B7A13E00C}" srcOrd="1" destOrd="0" presId="urn:microsoft.com/office/officeart/2005/8/layout/orgChart1"/>
    <dgm:cxn modelId="{D6105ED3-0EC8-4CDF-BA47-E778D4DDD321}" type="presOf" srcId="{AF46CC19-BDB3-4351-8343-E2E413816175}" destId="{D238A204-0FCD-46FC-9CBA-D5A07298AF1F}" srcOrd="0" destOrd="0" presId="urn:microsoft.com/office/officeart/2005/8/layout/orgChart1"/>
    <dgm:cxn modelId="{DF40E2DA-DA3F-4C19-92CC-F1FFBC37742A}" type="presOf" srcId="{5764D439-E721-4972-A752-BAB2B967B904}" destId="{34A4A0B5-2CEB-4318-A3B1-89E8C43ED530}" srcOrd="0" destOrd="0" presId="urn:microsoft.com/office/officeart/2005/8/layout/orgChart1"/>
    <dgm:cxn modelId="{D5AB23DD-A255-4247-89F4-890C9E16CACD}" type="presOf" srcId="{AF46CC19-BDB3-4351-8343-E2E413816175}" destId="{43440D3E-2278-473C-8BE4-B6B708C2DB02}" srcOrd="1" destOrd="0" presId="urn:microsoft.com/office/officeart/2005/8/layout/orgChart1"/>
    <dgm:cxn modelId="{5E73EBDE-AB3A-48B0-B358-2DA1DB68FB85}" type="presOf" srcId="{7C7684E9-5762-4AF6-88A6-3B363EFDB859}" destId="{B8D154E3-5F87-41A9-ACE2-7D95842D3643}" srcOrd="0" destOrd="0" presId="urn:microsoft.com/office/officeart/2005/8/layout/orgChart1"/>
    <dgm:cxn modelId="{B7125CE5-879C-4A71-80A8-3AB0BC49E158}" type="presOf" srcId="{5E659994-729F-47DF-8140-F465A1ED230C}" destId="{1AC4D2BF-5419-471F-A221-A6BDE00A3950}" srcOrd="0" destOrd="0" presId="urn:microsoft.com/office/officeart/2005/8/layout/orgChart1"/>
    <dgm:cxn modelId="{B4183CF3-39F8-4F72-B5EC-95F3381B01C3}" type="presOf" srcId="{C391EF09-C617-42B4-9435-1DBC8DEA59C7}" destId="{D958C0D5-C6E2-40AA-9FEB-3DB537A5C7A7}" srcOrd="1" destOrd="0" presId="urn:microsoft.com/office/officeart/2005/8/layout/orgChart1"/>
    <dgm:cxn modelId="{ACEEEDF5-E08A-4A38-9B2C-839C8840F1EA}" type="presOf" srcId="{6EA1F4CD-0708-4339-A47D-25F76AEDB4DB}" destId="{BE809DCD-C791-4D06-B74E-636465068ABF}" srcOrd="0" destOrd="0" presId="urn:microsoft.com/office/officeart/2005/8/layout/orgChart1"/>
    <dgm:cxn modelId="{E6AAF75B-D2D9-4C26-B9A8-F08BE4BC2C70}" type="presParOf" srcId="{BE809DCD-C791-4D06-B74E-636465068ABF}" destId="{7EAB04A7-1EA7-40E3-B5A9-B592970BE76B}" srcOrd="0" destOrd="0" presId="urn:microsoft.com/office/officeart/2005/8/layout/orgChart1"/>
    <dgm:cxn modelId="{F0019BDC-9AA9-42C3-9853-717B8E0ED132}" type="presParOf" srcId="{7EAB04A7-1EA7-40E3-B5A9-B592970BE76B}" destId="{12796D34-BBB5-4119-A82F-2D3B47D9D39E}" srcOrd="0" destOrd="0" presId="urn:microsoft.com/office/officeart/2005/8/layout/orgChart1"/>
    <dgm:cxn modelId="{F03FF1B9-8AB9-4840-997F-0B369560428E}" type="presParOf" srcId="{12796D34-BBB5-4119-A82F-2D3B47D9D39E}" destId="{7FCA4EAE-53A4-4020-8DD8-6D2904F96AEF}" srcOrd="0" destOrd="0" presId="urn:microsoft.com/office/officeart/2005/8/layout/orgChart1"/>
    <dgm:cxn modelId="{3FC2F11D-7C05-49BE-8A42-808BA03BD752}" type="presParOf" srcId="{12796D34-BBB5-4119-A82F-2D3B47D9D39E}" destId="{76C43113-521F-40F7-A220-898D550ADD5A}" srcOrd="1" destOrd="0" presId="urn:microsoft.com/office/officeart/2005/8/layout/orgChart1"/>
    <dgm:cxn modelId="{D78924F5-7A5B-4688-B0A5-0379E2D60691}" type="presParOf" srcId="{7EAB04A7-1EA7-40E3-B5A9-B592970BE76B}" destId="{2DCF436E-26BE-4C8E-892E-D5E62FD4B28E}" srcOrd="1" destOrd="0" presId="urn:microsoft.com/office/officeart/2005/8/layout/orgChart1"/>
    <dgm:cxn modelId="{5D6491A1-02E4-4123-A569-6A454A810738}" type="presParOf" srcId="{2DCF436E-26BE-4C8E-892E-D5E62FD4B28E}" destId="{1AC4D2BF-5419-471F-A221-A6BDE00A3950}" srcOrd="0" destOrd="0" presId="urn:microsoft.com/office/officeart/2005/8/layout/orgChart1"/>
    <dgm:cxn modelId="{C7C4BD16-0F45-4C55-8B41-6573BE6382A9}" type="presParOf" srcId="{2DCF436E-26BE-4C8E-892E-D5E62FD4B28E}" destId="{D7CBDBC6-748D-46FC-904F-CE25F2367E7F}" srcOrd="1" destOrd="0" presId="urn:microsoft.com/office/officeart/2005/8/layout/orgChart1"/>
    <dgm:cxn modelId="{42F7EC42-988F-40EE-B53B-30390E68F19D}" type="presParOf" srcId="{D7CBDBC6-748D-46FC-904F-CE25F2367E7F}" destId="{789BBE34-80FF-41E5-898F-ADAE95A92195}" srcOrd="0" destOrd="0" presId="urn:microsoft.com/office/officeart/2005/8/layout/orgChart1"/>
    <dgm:cxn modelId="{2B8E5D29-40FB-4C3D-81A9-16399D08B4CB}" type="presParOf" srcId="{789BBE34-80FF-41E5-898F-ADAE95A92195}" destId="{B8D154E3-5F87-41A9-ACE2-7D95842D3643}" srcOrd="0" destOrd="0" presId="urn:microsoft.com/office/officeart/2005/8/layout/orgChart1"/>
    <dgm:cxn modelId="{C75A73A2-6347-4E8E-8835-3FEC646ED0B5}" type="presParOf" srcId="{789BBE34-80FF-41E5-898F-ADAE95A92195}" destId="{376C5145-818E-4997-9756-589B7A13E00C}" srcOrd="1" destOrd="0" presId="urn:microsoft.com/office/officeart/2005/8/layout/orgChart1"/>
    <dgm:cxn modelId="{8427C7C1-53E7-4372-9C80-A8ADC0E6238D}" type="presParOf" srcId="{D7CBDBC6-748D-46FC-904F-CE25F2367E7F}" destId="{32910265-E64C-43F6-9D6C-85A8742AD3C5}" srcOrd="1" destOrd="0" presId="urn:microsoft.com/office/officeart/2005/8/layout/orgChart1"/>
    <dgm:cxn modelId="{87E3B3D7-3A5D-430D-8098-87A11017DB74}" type="presParOf" srcId="{D7CBDBC6-748D-46FC-904F-CE25F2367E7F}" destId="{4AABCF3D-518B-4FC9-B263-79F618E0AAD2}" srcOrd="2" destOrd="0" presId="urn:microsoft.com/office/officeart/2005/8/layout/orgChart1"/>
    <dgm:cxn modelId="{AE6C7DB2-228B-45B7-8AC2-A1E58A2EE97A}" type="presParOf" srcId="{2DCF436E-26BE-4C8E-892E-D5E62FD4B28E}" destId="{1C46CDA8-FB93-46FA-AC59-3DBD08273EC5}" srcOrd="2" destOrd="0" presId="urn:microsoft.com/office/officeart/2005/8/layout/orgChart1"/>
    <dgm:cxn modelId="{E988BBB1-EA95-462F-A70C-75DAD17C4210}" type="presParOf" srcId="{2DCF436E-26BE-4C8E-892E-D5E62FD4B28E}" destId="{745B61B5-0B95-48E0-ADA8-8286C0CDD14B}" srcOrd="3" destOrd="0" presId="urn:microsoft.com/office/officeart/2005/8/layout/orgChart1"/>
    <dgm:cxn modelId="{E13549F1-5AC0-4115-B702-83502EE30A3D}" type="presParOf" srcId="{745B61B5-0B95-48E0-ADA8-8286C0CDD14B}" destId="{7A47F7F9-8052-4D4A-B837-A184B57896B0}" srcOrd="0" destOrd="0" presId="urn:microsoft.com/office/officeart/2005/8/layout/orgChart1"/>
    <dgm:cxn modelId="{93B7A9C0-87A9-454B-9C4D-AA1887FED316}" type="presParOf" srcId="{7A47F7F9-8052-4D4A-B837-A184B57896B0}" destId="{34A4A0B5-2CEB-4318-A3B1-89E8C43ED530}" srcOrd="0" destOrd="0" presId="urn:microsoft.com/office/officeart/2005/8/layout/orgChart1"/>
    <dgm:cxn modelId="{20D55EE4-D665-4DCF-AF7E-4AEDA1590C03}" type="presParOf" srcId="{7A47F7F9-8052-4D4A-B837-A184B57896B0}" destId="{34BF3F71-CEE9-46A0-9A8E-F36A605BC341}" srcOrd="1" destOrd="0" presId="urn:microsoft.com/office/officeart/2005/8/layout/orgChart1"/>
    <dgm:cxn modelId="{F6C34F5E-9E26-4CBB-9DE5-617FD372D809}" type="presParOf" srcId="{745B61B5-0B95-48E0-ADA8-8286C0CDD14B}" destId="{243C2C16-9B29-4413-8C8C-921D0D737210}" srcOrd="1" destOrd="0" presId="urn:microsoft.com/office/officeart/2005/8/layout/orgChart1"/>
    <dgm:cxn modelId="{91D6C41C-4070-4959-AD2C-B19AB806BDE8}" type="presParOf" srcId="{243C2C16-9B29-4413-8C8C-921D0D737210}" destId="{8D7081EE-DE76-49AD-BA16-6C4A648820FC}" srcOrd="0" destOrd="0" presId="urn:microsoft.com/office/officeart/2005/8/layout/orgChart1"/>
    <dgm:cxn modelId="{21E93EC0-C261-40C4-8A37-58A2BDA94DE2}" type="presParOf" srcId="{243C2C16-9B29-4413-8C8C-921D0D737210}" destId="{57DC1191-B7A2-4AA5-9B9A-B020E0C1304A}" srcOrd="1" destOrd="0" presId="urn:microsoft.com/office/officeart/2005/8/layout/orgChart1"/>
    <dgm:cxn modelId="{CC861EEB-39F2-48E7-B274-6A7A88B6A505}" type="presParOf" srcId="{57DC1191-B7A2-4AA5-9B9A-B020E0C1304A}" destId="{4CD4DF48-AB3A-414D-AAAF-351D0819B870}" srcOrd="0" destOrd="0" presId="urn:microsoft.com/office/officeart/2005/8/layout/orgChart1"/>
    <dgm:cxn modelId="{A59D03E0-00DB-42CF-A0D4-F138E2C88CF7}" type="presParOf" srcId="{4CD4DF48-AB3A-414D-AAAF-351D0819B870}" destId="{DDC73E6D-0D1B-43F8-B4F5-8E52BD38878D}" srcOrd="0" destOrd="0" presId="urn:microsoft.com/office/officeart/2005/8/layout/orgChart1"/>
    <dgm:cxn modelId="{34461D32-3824-4EF7-940F-B47E808602EB}" type="presParOf" srcId="{4CD4DF48-AB3A-414D-AAAF-351D0819B870}" destId="{D958C0D5-C6E2-40AA-9FEB-3DB537A5C7A7}" srcOrd="1" destOrd="0" presId="urn:microsoft.com/office/officeart/2005/8/layout/orgChart1"/>
    <dgm:cxn modelId="{5A76B270-332A-4767-8AFD-B6AF00A089F9}" type="presParOf" srcId="{57DC1191-B7A2-4AA5-9B9A-B020E0C1304A}" destId="{561FFCEF-CE03-4DE2-B7A4-10D1CFECA7B4}" srcOrd="1" destOrd="0" presId="urn:microsoft.com/office/officeart/2005/8/layout/orgChart1"/>
    <dgm:cxn modelId="{0F0677B6-90F2-45A8-B25C-81BB6A9ADF1B}" type="presParOf" srcId="{57DC1191-B7A2-4AA5-9B9A-B020E0C1304A}" destId="{636E881C-F722-4C4F-8DC9-BEF55044ADC8}" srcOrd="2" destOrd="0" presId="urn:microsoft.com/office/officeart/2005/8/layout/orgChart1"/>
    <dgm:cxn modelId="{37AB513F-833B-4DEA-8BAF-780F5C55FD35}" type="presParOf" srcId="{745B61B5-0B95-48E0-ADA8-8286C0CDD14B}" destId="{1720A667-0276-43AC-978B-A936137EA28A}" srcOrd="2" destOrd="0" presId="urn:microsoft.com/office/officeart/2005/8/layout/orgChart1"/>
    <dgm:cxn modelId="{40B5C2A0-4560-42BD-83FC-7DA5A1342E25}" type="presParOf" srcId="{2DCF436E-26BE-4C8E-892E-D5E62FD4B28E}" destId="{4D231B98-2E53-482B-948A-517B2767FA0C}" srcOrd="4" destOrd="0" presId="urn:microsoft.com/office/officeart/2005/8/layout/orgChart1"/>
    <dgm:cxn modelId="{FE7EAB43-92D4-4252-9853-3B14409DD5ED}" type="presParOf" srcId="{2DCF436E-26BE-4C8E-892E-D5E62FD4B28E}" destId="{7A883B00-F016-4732-8E53-2894E4B6AD21}" srcOrd="5" destOrd="0" presId="urn:microsoft.com/office/officeart/2005/8/layout/orgChart1"/>
    <dgm:cxn modelId="{EB1BC067-9469-4F5D-AF03-163B3CFDDBA0}" type="presParOf" srcId="{7A883B00-F016-4732-8E53-2894E4B6AD21}" destId="{F5014140-E886-4D2E-AD40-B0E18CD117E0}" srcOrd="0" destOrd="0" presId="urn:microsoft.com/office/officeart/2005/8/layout/orgChart1"/>
    <dgm:cxn modelId="{109BBB37-2343-4FC8-972C-548A190B0550}" type="presParOf" srcId="{F5014140-E886-4D2E-AD40-B0E18CD117E0}" destId="{D238A204-0FCD-46FC-9CBA-D5A07298AF1F}" srcOrd="0" destOrd="0" presId="urn:microsoft.com/office/officeart/2005/8/layout/orgChart1"/>
    <dgm:cxn modelId="{F311FE20-340E-4CB8-8511-AF0B0B0A8486}" type="presParOf" srcId="{F5014140-E886-4D2E-AD40-B0E18CD117E0}" destId="{43440D3E-2278-473C-8BE4-B6B708C2DB02}" srcOrd="1" destOrd="0" presId="urn:microsoft.com/office/officeart/2005/8/layout/orgChart1"/>
    <dgm:cxn modelId="{BA9537CE-E0BA-4988-88E4-7C1B68B5378B}" type="presParOf" srcId="{7A883B00-F016-4732-8E53-2894E4B6AD21}" destId="{C2CCC3AC-7194-4983-8095-5573025E12F2}" srcOrd="1" destOrd="0" presId="urn:microsoft.com/office/officeart/2005/8/layout/orgChart1"/>
    <dgm:cxn modelId="{C51EDAB9-452C-49C8-B6B2-FA16A7F98EF1}" type="presParOf" srcId="{7A883B00-F016-4732-8E53-2894E4B6AD21}" destId="{17A09B1A-7846-480D-9702-59473BEDE51E}" srcOrd="2" destOrd="0" presId="urn:microsoft.com/office/officeart/2005/8/layout/orgChart1"/>
    <dgm:cxn modelId="{7389561B-D630-4E3F-B2A2-1738BE96AF39}" type="presParOf" srcId="{7EAB04A7-1EA7-40E3-B5A9-B592970BE76B}" destId="{87728E04-08F3-499F-BE6B-2783787CD09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A1F4CD-0708-4339-A47D-25F76AEDB4DB}"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0518F379-9B76-4D24-9528-ABF29A5CC0F7}">
      <dgm:prSet phldrT="[Text]"/>
      <dgm:spPr/>
      <dgm:t>
        <a:bodyPr/>
        <a:lstStyle/>
        <a:p>
          <a:r>
            <a:rPr lang="en-US" dirty="0"/>
            <a:t>Troy ParentCo LLC</a:t>
          </a:r>
        </a:p>
      </dgm:t>
    </dgm:pt>
    <dgm:pt modelId="{DE416E60-CF12-4738-8056-F98A479FE49F}" type="parTrans" cxnId="{DC6C29E2-CB45-4A25-A817-0402689C31A5}">
      <dgm:prSet/>
      <dgm:spPr/>
      <dgm:t>
        <a:bodyPr/>
        <a:lstStyle/>
        <a:p>
          <a:endParaRPr lang="en-US"/>
        </a:p>
      </dgm:t>
    </dgm:pt>
    <dgm:pt modelId="{BE12FF9A-AA6D-4E26-8169-D66AD7FF6FB4}" type="sibTrans" cxnId="{DC6C29E2-CB45-4A25-A817-0402689C31A5}">
      <dgm:prSet/>
      <dgm:spPr/>
      <dgm:t>
        <a:bodyPr/>
        <a:lstStyle/>
        <a:p>
          <a:endParaRPr lang="en-US"/>
        </a:p>
      </dgm:t>
    </dgm:pt>
    <dgm:pt modelId="{9078F8A7-8291-4180-8F82-2731BAD43712}">
      <dgm:prSet phldrT="[Text]"/>
      <dgm:spPr>
        <a:solidFill>
          <a:schemeClr val="accent3">
            <a:lumMod val="75000"/>
          </a:schemeClr>
        </a:solidFill>
      </dgm:spPr>
      <dgm:t>
        <a:bodyPr/>
        <a:lstStyle/>
        <a:p>
          <a:r>
            <a:rPr lang="en-US" dirty="0"/>
            <a:t>TXNM Energy, Inc.</a:t>
          </a:r>
        </a:p>
      </dgm:t>
    </dgm:pt>
    <dgm:pt modelId="{17741978-6783-4426-A152-CFEBB5B6E2BB}" type="parTrans" cxnId="{450E483A-EF87-49A7-BDFB-37188F6191B6}">
      <dgm:prSet/>
      <dgm:spPr/>
      <dgm:t>
        <a:bodyPr/>
        <a:lstStyle/>
        <a:p>
          <a:endParaRPr lang="en-US"/>
        </a:p>
      </dgm:t>
    </dgm:pt>
    <dgm:pt modelId="{83D48C0C-5559-4A7C-B392-11FC45AC8B37}" type="sibTrans" cxnId="{450E483A-EF87-49A7-BDFB-37188F6191B6}">
      <dgm:prSet/>
      <dgm:spPr/>
      <dgm:t>
        <a:bodyPr/>
        <a:lstStyle/>
        <a:p>
          <a:endParaRPr lang="en-US"/>
        </a:p>
      </dgm:t>
    </dgm:pt>
    <dgm:pt modelId="{C391EF09-C617-42B4-9435-1DBC8DEA59C7}">
      <dgm:prSet phldrT="[Text]"/>
      <dgm:spPr>
        <a:solidFill>
          <a:schemeClr val="accent3">
            <a:lumMod val="75000"/>
          </a:schemeClr>
        </a:solidFill>
      </dgm:spPr>
      <dgm:t>
        <a:bodyPr/>
        <a:lstStyle/>
        <a:p>
          <a:r>
            <a:rPr lang="en-US" dirty="0"/>
            <a:t>Texas-New Mexico Power Company</a:t>
          </a:r>
        </a:p>
      </dgm:t>
    </dgm:pt>
    <dgm:pt modelId="{ECBB37FF-58E8-430E-A012-4901A795AA69}" type="parTrans" cxnId="{F8416B03-1E04-4D9F-884A-1EC6D2C6D5AA}">
      <dgm:prSet/>
      <dgm:spPr/>
      <dgm:t>
        <a:bodyPr/>
        <a:lstStyle/>
        <a:p>
          <a:endParaRPr lang="en-US"/>
        </a:p>
      </dgm:t>
    </dgm:pt>
    <dgm:pt modelId="{0E31E883-3319-44A6-9874-AD27320D0A99}" type="sibTrans" cxnId="{F8416B03-1E04-4D9F-884A-1EC6D2C6D5AA}">
      <dgm:prSet/>
      <dgm:spPr/>
      <dgm:t>
        <a:bodyPr/>
        <a:lstStyle/>
        <a:p>
          <a:endParaRPr lang="en-US"/>
        </a:p>
      </dgm:t>
    </dgm:pt>
    <dgm:pt modelId="{5764D439-E721-4972-A752-BAB2B967B904}">
      <dgm:prSet phldrT="[Text]"/>
      <dgm:spPr>
        <a:solidFill>
          <a:schemeClr val="accent3">
            <a:lumMod val="75000"/>
          </a:schemeClr>
        </a:solidFill>
      </dgm:spPr>
      <dgm:t>
        <a:bodyPr/>
        <a:lstStyle/>
        <a:p>
          <a:r>
            <a:rPr lang="en-US" dirty="0"/>
            <a:t>TNP Enterprises, Inc.</a:t>
          </a:r>
        </a:p>
      </dgm:t>
    </dgm:pt>
    <dgm:pt modelId="{9C558063-749A-4399-A102-C6CEC6577326}" type="parTrans" cxnId="{20395481-2C7B-4552-BA68-704003461B72}">
      <dgm:prSet/>
      <dgm:spPr/>
      <dgm:t>
        <a:bodyPr/>
        <a:lstStyle/>
        <a:p>
          <a:endParaRPr lang="en-US"/>
        </a:p>
      </dgm:t>
    </dgm:pt>
    <dgm:pt modelId="{DA8DA79E-31A9-495E-9381-CE902BB1A931}" type="sibTrans" cxnId="{20395481-2C7B-4552-BA68-704003461B72}">
      <dgm:prSet/>
      <dgm:spPr/>
      <dgm:t>
        <a:bodyPr/>
        <a:lstStyle/>
        <a:p>
          <a:endParaRPr lang="en-US"/>
        </a:p>
      </dgm:t>
    </dgm:pt>
    <dgm:pt modelId="{7C7684E9-5762-4AF6-88A6-3B363EFDB859}">
      <dgm:prSet phldrT="[Text]"/>
      <dgm:spPr>
        <a:solidFill>
          <a:schemeClr val="accent3">
            <a:lumMod val="75000"/>
          </a:schemeClr>
        </a:solidFill>
      </dgm:spPr>
      <dgm:t>
        <a:bodyPr/>
        <a:lstStyle/>
        <a:p>
          <a:r>
            <a:rPr lang="en-US" dirty="0"/>
            <a:t>PNMR Services Company</a:t>
          </a:r>
        </a:p>
      </dgm:t>
    </dgm:pt>
    <dgm:pt modelId="{5E659994-729F-47DF-8140-F465A1ED230C}" type="parTrans" cxnId="{B6B2070F-0CB1-4F98-8532-3348F0A28BC5}">
      <dgm:prSet/>
      <dgm:spPr/>
      <dgm:t>
        <a:bodyPr/>
        <a:lstStyle/>
        <a:p>
          <a:endParaRPr lang="en-US"/>
        </a:p>
      </dgm:t>
    </dgm:pt>
    <dgm:pt modelId="{DB0F3A37-C2AF-41FB-931D-359B1A47B21F}" type="sibTrans" cxnId="{B6B2070F-0CB1-4F98-8532-3348F0A28BC5}">
      <dgm:prSet/>
      <dgm:spPr/>
      <dgm:t>
        <a:bodyPr/>
        <a:lstStyle/>
        <a:p>
          <a:endParaRPr lang="en-US"/>
        </a:p>
      </dgm:t>
    </dgm:pt>
    <dgm:pt modelId="{AF46CC19-BDB3-4351-8343-E2E413816175}">
      <dgm:prSet phldrT="[Text]"/>
      <dgm:spPr>
        <a:solidFill>
          <a:schemeClr val="accent3">
            <a:lumMod val="75000"/>
          </a:schemeClr>
        </a:solidFill>
      </dgm:spPr>
      <dgm:t>
        <a:bodyPr/>
        <a:lstStyle/>
        <a:p>
          <a:r>
            <a:rPr lang="en-US" dirty="0"/>
            <a:t>Public Service Company of New Mexico</a:t>
          </a:r>
        </a:p>
      </dgm:t>
    </dgm:pt>
    <dgm:pt modelId="{BE5FC95B-90DB-4188-AD65-4FA77EAD88C4}" type="parTrans" cxnId="{9AABE935-205F-4591-853B-D5600A04586C}">
      <dgm:prSet/>
      <dgm:spPr/>
      <dgm:t>
        <a:bodyPr/>
        <a:lstStyle/>
        <a:p>
          <a:endParaRPr lang="en-US"/>
        </a:p>
      </dgm:t>
    </dgm:pt>
    <dgm:pt modelId="{EA344C94-64FA-4DDE-87E5-BF62F60EBFAC}" type="sibTrans" cxnId="{9AABE935-205F-4591-853B-D5600A04586C}">
      <dgm:prSet/>
      <dgm:spPr/>
      <dgm:t>
        <a:bodyPr/>
        <a:lstStyle/>
        <a:p>
          <a:endParaRPr lang="en-US"/>
        </a:p>
      </dgm:t>
    </dgm:pt>
    <dgm:pt modelId="{899F1313-EBB9-4603-91C5-A0AE2A4C4973}">
      <dgm:prSet phldrT="[Text]"/>
      <dgm:spPr>
        <a:solidFill>
          <a:schemeClr val="accent1"/>
        </a:solidFill>
      </dgm:spPr>
      <dgm:t>
        <a:bodyPr/>
        <a:lstStyle/>
        <a:p>
          <a:r>
            <a:rPr lang="en-US" dirty="0"/>
            <a:t>TNPE 1, LLC</a:t>
          </a:r>
        </a:p>
      </dgm:t>
    </dgm:pt>
    <dgm:pt modelId="{DC0CF58E-6A32-4191-ADF6-597ABF65BB8D}" type="parTrans" cxnId="{B6E628FA-53B9-4815-BACA-02CFCD387581}">
      <dgm:prSet/>
      <dgm:spPr/>
      <dgm:t>
        <a:bodyPr/>
        <a:lstStyle/>
        <a:p>
          <a:endParaRPr lang="en-US"/>
        </a:p>
      </dgm:t>
    </dgm:pt>
    <dgm:pt modelId="{A81D4BFC-9A56-4D4D-8821-C1DA7FFED4A8}" type="sibTrans" cxnId="{B6E628FA-53B9-4815-BACA-02CFCD387581}">
      <dgm:prSet/>
      <dgm:spPr/>
      <dgm:t>
        <a:bodyPr/>
        <a:lstStyle/>
        <a:p>
          <a:endParaRPr lang="en-US"/>
        </a:p>
      </dgm:t>
    </dgm:pt>
    <dgm:pt modelId="{BE809DCD-C791-4D06-B74E-636465068ABF}" type="pres">
      <dgm:prSet presAssocID="{6EA1F4CD-0708-4339-A47D-25F76AEDB4DB}" presName="hierChild1" presStyleCnt="0">
        <dgm:presLayoutVars>
          <dgm:orgChart val="1"/>
          <dgm:chPref val="1"/>
          <dgm:dir/>
          <dgm:animOne val="branch"/>
          <dgm:animLvl val="lvl"/>
          <dgm:resizeHandles/>
        </dgm:presLayoutVars>
      </dgm:prSet>
      <dgm:spPr/>
    </dgm:pt>
    <dgm:pt modelId="{164C05A4-F5E1-47EC-930A-60644028D368}" type="pres">
      <dgm:prSet presAssocID="{0518F379-9B76-4D24-9528-ABF29A5CC0F7}" presName="hierRoot1" presStyleCnt="0">
        <dgm:presLayoutVars>
          <dgm:hierBranch val="init"/>
        </dgm:presLayoutVars>
      </dgm:prSet>
      <dgm:spPr/>
    </dgm:pt>
    <dgm:pt modelId="{9544B712-F86F-4D32-84E4-962ADC826906}" type="pres">
      <dgm:prSet presAssocID="{0518F379-9B76-4D24-9528-ABF29A5CC0F7}" presName="rootComposite1" presStyleCnt="0"/>
      <dgm:spPr/>
    </dgm:pt>
    <dgm:pt modelId="{975B196A-5472-4E7A-BC1E-ECC4562A8397}" type="pres">
      <dgm:prSet presAssocID="{0518F379-9B76-4D24-9528-ABF29A5CC0F7}" presName="rootText1" presStyleLbl="node0" presStyleIdx="0" presStyleCnt="1">
        <dgm:presLayoutVars>
          <dgm:chPref val="3"/>
        </dgm:presLayoutVars>
      </dgm:prSet>
      <dgm:spPr/>
    </dgm:pt>
    <dgm:pt modelId="{FC9FF9FE-9F5A-4D14-BB19-A43D2F9E588B}" type="pres">
      <dgm:prSet presAssocID="{0518F379-9B76-4D24-9528-ABF29A5CC0F7}" presName="rootConnector1" presStyleLbl="node1" presStyleIdx="0" presStyleCnt="0"/>
      <dgm:spPr/>
    </dgm:pt>
    <dgm:pt modelId="{008F464F-C6AB-4A2A-8A4C-E1AF7C394D52}" type="pres">
      <dgm:prSet presAssocID="{0518F379-9B76-4D24-9528-ABF29A5CC0F7}" presName="hierChild2" presStyleCnt="0"/>
      <dgm:spPr/>
    </dgm:pt>
    <dgm:pt modelId="{ED928182-A35C-488C-8FEB-A3F6AADBE093}" type="pres">
      <dgm:prSet presAssocID="{17741978-6783-4426-A152-CFEBB5B6E2BB}" presName="Name37" presStyleLbl="parChTrans1D2" presStyleIdx="0" presStyleCnt="1"/>
      <dgm:spPr/>
    </dgm:pt>
    <dgm:pt modelId="{232B6143-A59C-4C00-B196-206727FED286}" type="pres">
      <dgm:prSet presAssocID="{9078F8A7-8291-4180-8F82-2731BAD43712}" presName="hierRoot2" presStyleCnt="0">
        <dgm:presLayoutVars>
          <dgm:hierBranch val="init"/>
        </dgm:presLayoutVars>
      </dgm:prSet>
      <dgm:spPr/>
    </dgm:pt>
    <dgm:pt modelId="{8CB622D3-8B70-424F-8EAB-CA2702928D1A}" type="pres">
      <dgm:prSet presAssocID="{9078F8A7-8291-4180-8F82-2731BAD43712}" presName="rootComposite" presStyleCnt="0"/>
      <dgm:spPr/>
    </dgm:pt>
    <dgm:pt modelId="{04DEC551-6037-4DC2-A2F4-B9373AFD92F8}" type="pres">
      <dgm:prSet presAssocID="{9078F8A7-8291-4180-8F82-2731BAD43712}" presName="rootText" presStyleLbl="node2" presStyleIdx="0" presStyleCnt="1">
        <dgm:presLayoutVars>
          <dgm:chPref val="3"/>
        </dgm:presLayoutVars>
      </dgm:prSet>
      <dgm:spPr/>
    </dgm:pt>
    <dgm:pt modelId="{678B055D-5C03-442C-8EAB-2E2DF3DA9632}" type="pres">
      <dgm:prSet presAssocID="{9078F8A7-8291-4180-8F82-2731BAD43712}" presName="rootConnector" presStyleLbl="node2" presStyleIdx="0" presStyleCnt="1"/>
      <dgm:spPr/>
    </dgm:pt>
    <dgm:pt modelId="{BE3B58D9-F543-4F23-99F9-674DE5B48398}" type="pres">
      <dgm:prSet presAssocID="{9078F8A7-8291-4180-8F82-2731BAD43712}" presName="hierChild4" presStyleCnt="0"/>
      <dgm:spPr/>
    </dgm:pt>
    <dgm:pt modelId="{1AC4D2BF-5419-471F-A221-A6BDE00A3950}" type="pres">
      <dgm:prSet presAssocID="{5E659994-729F-47DF-8140-F465A1ED230C}" presName="Name37" presStyleLbl="parChTrans1D3" presStyleIdx="0" presStyleCnt="3"/>
      <dgm:spPr/>
    </dgm:pt>
    <dgm:pt modelId="{D7CBDBC6-748D-46FC-904F-CE25F2367E7F}" type="pres">
      <dgm:prSet presAssocID="{7C7684E9-5762-4AF6-88A6-3B363EFDB859}" presName="hierRoot2" presStyleCnt="0">
        <dgm:presLayoutVars>
          <dgm:hierBranch val="init"/>
        </dgm:presLayoutVars>
      </dgm:prSet>
      <dgm:spPr/>
    </dgm:pt>
    <dgm:pt modelId="{789BBE34-80FF-41E5-898F-ADAE95A92195}" type="pres">
      <dgm:prSet presAssocID="{7C7684E9-5762-4AF6-88A6-3B363EFDB859}" presName="rootComposite" presStyleCnt="0"/>
      <dgm:spPr/>
    </dgm:pt>
    <dgm:pt modelId="{B8D154E3-5F87-41A9-ACE2-7D95842D3643}" type="pres">
      <dgm:prSet presAssocID="{7C7684E9-5762-4AF6-88A6-3B363EFDB859}" presName="rootText" presStyleLbl="node3" presStyleIdx="0" presStyleCnt="3">
        <dgm:presLayoutVars>
          <dgm:chPref val="3"/>
        </dgm:presLayoutVars>
      </dgm:prSet>
      <dgm:spPr/>
    </dgm:pt>
    <dgm:pt modelId="{376C5145-818E-4997-9756-589B7A13E00C}" type="pres">
      <dgm:prSet presAssocID="{7C7684E9-5762-4AF6-88A6-3B363EFDB859}" presName="rootConnector" presStyleLbl="node3" presStyleIdx="0" presStyleCnt="3"/>
      <dgm:spPr/>
    </dgm:pt>
    <dgm:pt modelId="{32910265-E64C-43F6-9D6C-85A8742AD3C5}" type="pres">
      <dgm:prSet presAssocID="{7C7684E9-5762-4AF6-88A6-3B363EFDB859}" presName="hierChild4" presStyleCnt="0"/>
      <dgm:spPr/>
    </dgm:pt>
    <dgm:pt modelId="{4AABCF3D-518B-4FC9-B263-79F618E0AAD2}" type="pres">
      <dgm:prSet presAssocID="{7C7684E9-5762-4AF6-88A6-3B363EFDB859}" presName="hierChild5" presStyleCnt="0"/>
      <dgm:spPr/>
    </dgm:pt>
    <dgm:pt modelId="{1C46CDA8-FB93-46FA-AC59-3DBD08273EC5}" type="pres">
      <dgm:prSet presAssocID="{9C558063-749A-4399-A102-C6CEC6577326}" presName="Name37" presStyleLbl="parChTrans1D3" presStyleIdx="1" presStyleCnt="3"/>
      <dgm:spPr/>
    </dgm:pt>
    <dgm:pt modelId="{745B61B5-0B95-48E0-ADA8-8286C0CDD14B}" type="pres">
      <dgm:prSet presAssocID="{5764D439-E721-4972-A752-BAB2B967B904}" presName="hierRoot2" presStyleCnt="0">
        <dgm:presLayoutVars>
          <dgm:hierBranch val="init"/>
        </dgm:presLayoutVars>
      </dgm:prSet>
      <dgm:spPr/>
    </dgm:pt>
    <dgm:pt modelId="{7A47F7F9-8052-4D4A-B837-A184B57896B0}" type="pres">
      <dgm:prSet presAssocID="{5764D439-E721-4972-A752-BAB2B967B904}" presName="rootComposite" presStyleCnt="0"/>
      <dgm:spPr/>
    </dgm:pt>
    <dgm:pt modelId="{34A4A0B5-2CEB-4318-A3B1-89E8C43ED530}" type="pres">
      <dgm:prSet presAssocID="{5764D439-E721-4972-A752-BAB2B967B904}" presName="rootText" presStyleLbl="node3" presStyleIdx="1" presStyleCnt="3">
        <dgm:presLayoutVars>
          <dgm:chPref val="3"/>
        </dgm:presLayoutVars>
      </dgm:prSet>
      <dgm:spPr/>
    </dgm:pt>
    <dgm:pt modelId="{34BF3F71-CEE9-46A0-9A8E-F36A605BC341}" type="pres">
      <dgm:prSet presAssocID="{5764D439-E721-4972-A752-BAB2B967B904}" presName="rootConnector" presStyleLbl="node3" presStyleIdx="1" presStyleCnt="3"/>
      <dgm:spPr/>
    </dgm:pt>
    <dgm:pt modelId="{243C2C16-9B29-4413-8C8C-921D0D737210}" type="pres">
      <dgm:prSet presAssocID="{5764D439-E721-4972-A752-BAB2B967B904}" presName="hierChild4" presStyleCnt="0"/>
      <dgm:spPr/>
    </dgm:pt>
    <dgm:pt modelId="{E9E13A76-2C0C-4B86-801C-72BD03792519}" type="pres">
      <dgm:prSet presAssocID="{DC0CF58E-6A32-4191-ADF6-597ABF65BB8D}" presName="Name37" presStyleLbl="parChTrans1D4" presStyleIdx="0" presStyleCnt="2"/>
      <dgm:spPr/>
    </dgm:pt>
    <dgm:pt modelId="{5AFBFE32-2AF8-4AD5-89DA-F090767F3642}" type="pres">
      <dgm:prSet presAssocID="{899F1313-EBB9-4603-91C5-A0AE2A4C4973}" presName="hierRoot2" presStyleCnt="0">
        <dgm:presLayoutVars>
          <dgm:hierBranch val="init"/>
        </dgm:presLayoutVars>
      </dgm:prSet>
      <dgm:spPr/>
    </dgm:pt>
    <dgm:pt modelId="{F8627AD7-D1AA-4E16-A5DD-05A50FA4227A}" type="pres">
      <dgm:prSet presAssocID="{899F1313-EBB9-4603-91C5-A0AE2A4C4973}" presName="rootComposite" presStyleCnt="0"/>
      <dgm:spPr/>
    </dgm:pt>
    <dgm:pt modelId="{43BF4673-86C4-444C-B4E4-6C50AC63FA1F}" type="pres">
      <dgm:prSet presAssocID="{899F1313-EBB9-4603-91C5-A0AE2A4C4973}" presName="rootText" presStyleLbl="node4" presStyleIdx="0" presStyleCnt="2">
        <dgm:presLayoutVars>
          <dgm:chPref val="3"/>
        </dgm:presLayoutVars>
      </dgm:prSet>
      <dgm:spPr/>
    </dgm:pt>
    <dgm:pt modelId="{E105BED6-42E6-49F8-9241-96CC3FDBDF6E}" type="pres">
      <dgm:prSet presAssocID="{899F1313-EBB9-4603-91C5-A0AE2A4C4973}" presName="rootConnector" presStyleLbl="node4" presStyleIdx="0" presStyleCnt="2"/>
      <dgm:spPr/>
    </dgm:pt>
    <dgm:pt modelId="{306963C7-A2F8-4086-ACD7-E2369B461CBC}" type="pres">
      <dgm:prSet presAssocID="{899F1313-EBB9-4603-91C5-A0AE2A4C4973}" presName="hierChild4" presStyleCnt="0"/>
      <dgm:spPr/>
    </dgm:pt>
    <dgm:pt modelId="{8D7081EE-DE76-49AD-BA16-6C4A648820FC}" type="pres">
      <dgm:prSet presAssocID="{ECBB37FF-58E8-430E-A012-4901A795AA69}" presName="Name37" presStyleLbl="parChTrans1D4" presStyleIdx="1" presStyleCnt="2"/>
      <dgm:spPr/>
    </dgm:pt>
    <dgm:pt modelId="{57DC1191-B7A2-4AA5-9B9A-B020E0C1304A}" type="pres">
      <dgm:prSet presAssocID="{C391EF09-C617-42B4-9435-1DBC8DEA59C7}" presName="hierRoot2" presStyleCnt="0">
        <dgm:presLayoutVars>
          <dgm:hierBranch val="init"/>
        </dgm:presLayoutVars>
      </dgm:prSet>
      <dgm:spPr/>
    </dgm:pt>
    <dgm:pt modelId="{4CD4DF48-AB3A-414D-AAAF-351D0819B870}" type="pres">
      <dgm:prSet presAssocID="{C391EF09-C617-42B4-9435-1DBC8DEA59C7}" presName="rootComposite" presStyleCnt="0"/>
      <dgm:spPr/>
    </dgm:pt>
    <dgm:pt modelId="{DDC73E6D-0D1B-43F8-B4F5-8E52BD38878D}" type="pres">
      <dgm:prSet presAssocID="{C391EF09-C617-42B4-9435-1DBC8DEA59C7}" presName="rootText" presStyleLbl="node4" presStyleIdx="1" presStyleCnt="2">
        <dgm:presLayoutVars>
          <dgm:chPref val="3"/>
        </dgm:presLayoutVars>
      </dgm:prSet>
      <dgm:spPr/>
    </dgm:pt>
    <dgm:pt modelId="{D958C0D5-C6E2-40AA-9FEB-3DB537A5C7A7}" type="pres">
      <dgm:prSet presAssocID="{C391EF09-C617-42B4-9435-1DBC8DEA59C7}" presName="rootConnector" presStyleLbl="node4" presStyleIdx="1" presStyleCnt="2"/>
      <dgm:spPr/>
    </dgm:pt>
    <dgm:pt modelId="{561FFCEF-CE03-4DE2-B7A4-10D1CFECA7B4}" type="pres">
      <dgm:prSet presAssocID="{C391EF09-C617-42B4-9435-1DBC8DEA59C7}" presName="hierChild4" presStyleCnt="0"/>
      <dgm:spPr/>
    </dgm:pt>
    <dgm:pt modelId="{636E881C-F722-4C4F-8DC9-BEF55044ADC8}" type="pres">
      <dgm:prSet presAssocID="{C391EF09-C617-42B4-9435-1DBC8DEA59C7}" presName="hierChild5" presStyleCnt="0"/>
      <dgm:spPr/>
    </dgm:pt>
    <dgm:pt modelId="{21CC0B42-64EC-49ED-94CE-D7654509A48A}" type="pres">
      <dgm:prSet presAssocID="{899F1313-EBB9-4603-91C5-A0AE2A4C4973}" presName="hierChild5" presStyleCnt="0"/>
      <dgm:spPr/>
    </dgm:pt>
    <dgm:pt modelId="{1720A667-0276-43AC-978B-A936137EA28A}" type="pres">
      <dgm:prSet presAssocID="{5764D439-E721-4972-A752-BAB2B967B904}" presName="hierChild5" presStyleCnt="0"/>
      <dgm:spPr/>
    </dgm:pt>
    <dgm:pt modelId="{4D231B98-2E53-482B-948A-517B2767FA0C}" type="pres">
      <dgm:prSet presAssocID="{BE5FC95B-90DB-4188-AD65-4FA77EAD88C4}" presName="Name37" presStyleLbl="parChTrans1D3" presStyleIdx="2" presStyleCnt="3"/>
      <dgm:spPr/>
    </dgm:pt>
    <dgm:pt modelId="{7A883B00-F016-4732-8E53-2894E4B6AD21}" type="pres">
      <dgm:prSet presAssocID="{AF46CC19-BDB3-4351-8343-E2E413816175}" presName="hierRoot2" presStyleCnt="0">
        <dgm:presLayoutVars>
          <dgm:hierBranch val="init"/>
        </dgm:presLayoutVars>
      </dgm:prSet>
      <dgm:spPr/>
    </dgm:pt>
    <dgm:pt modelId="{F5014140-E886-4D2E-AD40-B0E18CD117E0}" type="pres">
      <dgm:prSet presAssocID="{AF46CC19-BDB3-4351-8343-E2E413816175}" presName="rootComposite" presStyleCnt="0"/>
      <dgm:spPr/>
    </dgm:pt>
    <dgm:pt modelId="{D238A204-0FCD-46FC-9CBA-D5A07298AF1F}" type="pres">
      <dgm:prSet presAssocID="{AF46CC19-BDB3-4351-8343-E2E413816175}" presName="rootText" presStyleLbl="node3" presStyleIdx="2" presStyleCnt="3">
        <dgm:presLayoutVars>
          <dgm:chPref val="3"/>
        </dgm:presLayoutVars>
      </dgm:prSet>
      <dgm:spPr/>
    </dgm:pt>
    <dgm:pt modelId="{43440D3E-2278-473C-8BE4-B6B708C2DB02}" type="pres">
      <dgm:prSet presAssocID="{AF46CC19-BDB3-4351-8343-E2E413816175}" presName="rootConnector" presStyleLbl="node3" presStyleIdx="2" presStyleCnt="3"/>
      <dgm:spPr/>
    </dgm:pt>
    <dgm:pt modelId="{C2CCC3AC-7194-4983-8095-5573025E12F2}" type="pres">
      <dgm:prSet presAssocID="{AF46CC19-BDB3-4351-8343-E2E413816175}" presName="hierChild4" presStyleCnt="0"/>
      <dgm:spPr/>
    </dgm:pt>
    <dgm:pt modelId="{17A09B1A-7846-480D-9702-59473BEDE51E}" type="pres">
      <dgm:prSet presAssocID="{AF46CC19-BDB3-4351-8343-E2E413816175}" presName="hierChild5" presStyleCnt="0"/>
      <dgm:spPr/>
    </dgm:pt>
    <dgm:pt modelId="{2549E9D8-39AD-462F-824E-97DD8606E87A}" type="pres">
      <dgm:prSet presAssocID="{9078F8A7-8291-4180-8F82-2731BAD43712}" presName="hierChild5" presStyleCnt="0"/>
      <dgm:spPr/>
    </dgm:pt>
    <dgm:pt modelId="{A7F5C38A-9BAD-40A1-B4CC-E54348BC2A57}" type="pres">
      <dgm:prSet presAssocID="{0518F379-9B76-4D24-9528-ABF29A5CC0F7}" presName="hierChild3" presStyleCnt="0"/>
      <dgm:spPr/>
    </dgm:pt>
  </dgm:ptLst>
  <dgm:cxnLst>
    <dgm:cxn modelId="{F8416B03-1E04-4D9F-884A-1EC6D2C6D5AA}" srcId="{899F1313-EBB9-4603-91C5-A0AE2A4C4973}" destId="{C391EF09-C617-42B4-9435-1DBC8DEA59C7}" srcOrd="0" destOrd="0" parTransId="{ECBB37FF-58E8-430E-A012-4901A795AA69}" sibTransId="{0E31E883-3319-44A6-9874-AD27320D0A99}"/>
    <dgm:cxn modelId="{B7E8D60E-7E25-4A28-B2CE-7797551657C2}" type="presOf" srcId="{7C7684E9-5762-4AF6-88A6-3B363EFDB859}" destId="{376C5145-818E-4997-9756-589B7A13E00C}" srcOrd="1" destOrd="0" presId="urn:microsoft.com/office/officeart/2005/8/layout/orgChart1"/>
    <dgm:cxn modelId="{B6B2070F-0CB1-4F98-8532-3348F0A28BC5}" srcId="{9078F8A7-8291-4180-8F82-2731BAD43712}" destId="{7C7684E9-5762-4AF6-88A6-3B363EFDB859}" srcOrd="0" destOrd="0" parTransId="{5E659994-729F-47DF-8140-F465A1ED230C}" sibTransId="{DB0F3A37-C2AF-41FB-931D-359B1A47B21F}"/>
    <dgm:cxn modelId="{B882371E-467E-4840-8F27-BCDB55408F21}" type="presOf" srcId="{899F1313-EBB9-4603-91C5-A0AE2A4C4973}" destId="{E105BED6-42E6-49F8-9241-96CC3FDBDF6E}" srcOrd="1" destOrd="0" presId="urn:microsoft.com/office/officeart/2005/8/layout/orgChart1"/>
    <dgm:cxn modelId="{9AABE935-205F-4591-853B-D5600A04586C}" srcId="{9078F8A7-8291-4180-8F82-2731BAD43712}" destId="{AF46CC19-BDB3-4351-8343-E2E413816175}" srcOrd="2" destOrd="0" parTransId="{BE5FC95B-90DB-4188-AD65-4FA77EAD88C4}" sibTransId="{EA344C94-64FA-4DDE-87E5-BF62F60EBFAC}"/>
    <dgm:cxn modelId="{E6DC4C39-6ECC-4DEB-A67E-7F76D1270380}" type="presOf" srcId="{0518F379-9B76-4D24-9528-ABF29A5CC0F7}" destId="{975B196A-5472-4E7A-BC1E-ECC4562A8397}" srcOrd="0" destOrd="0" presId="urn:microsoft.com/office/officeart/2005/8/layout/orgChart1"/>
    <dgm:cxn modelId="{450E483A-EF87-49A7-BDFB-37188F6191B6}" srcId="{0518F379-9B76-4D24-9528-ABF29A5CC0F7}" destId="{9078F8A7-8291-4180-8F82-2731BAD43712}" srcOrd="0" destOrd="0" parTransId="{17741978-6783-4426-A152-CFEBB5B6E2BB}" sibTransId="{83D48C0C-5559-4A7C-B392-11FC45AC8B37}"/>
    <dgm:cxn modelId="{AC38B93C-0D8E-41B5-AD9E-3D5D5E460C66}" type="presOf" srcId="{C391EF09-C617-42B4-9435-1DBC8DEA59C7}" destId="{DDC73E6D-0D1B-43F8-B4F5-8E52BD38878D}" srcOrd="0" destOrd="0" presId="urn:microsoft.com/office/officeart/2005/8/layout/orgChart1"/>
    <dgm:cxn modelId="{5CCBC15D-D7E2-408A-9645-043659965550}" type="presOf" srcId="{5E659994-729F-47DF-8140-F465A1ED230C}" destId="{1AC4D2BF-5419-471F-A221-A6BDE00A3950}" srcOrd="0" destOrd="0" presId="urn:microsoft.com/office/officeart/2005/8/layout/orgChart1"/>
    <dgm:cxn modelId="{1BF98763-01AA-4172-873D-09505688C40E}" type="presOf" srcId="{9078F8A7-8291-4180-8F82-2731BAD43712}" destId="{678B055D-5C03-442C-8EAB-2E2DF3DA9632}" srcOrd="1" destOrd="0" presId="urn:microsoft.com/office/officeart/2005/8/layout/orgChart1"/>
    <dgm:cxn modelId="{5B469969-BA13-4FA8-802F-C6C5D74D2B2E}" type="presOf" srcId="{17741978-6783-4426-A152-CFEBB5B6E2BB}" destId="{ED928182-A35C-488C-8FEB-A3F6AADBE093}" srcOrd="0" destOrd="0" presId="urn:microsoft.com/office/officeart/2005/8/layout/orgChart1"/>
    <dgm:cxn modelId="{E8E9B369-87F9-4841-ABDB-431D522F038D}" type="presOf" srcId="{5764D439-E721-4972-A752-BAB2B967B904}" destId="{34BF3F71-CEE9-46A0-9A8E-F36A605BC341}" srcOrd="1" destOrd="0" presId="urn:microsoft.com/office/officeart/2005/8/layout/orgChart1"/>
    <dgm:cxn modelId="{BDE7766B-E24E-49E8-9F95-13C0BB718EFA}" type="presOf" srcId="{AF46CC19-BDB3-4351-8343-E2E413816175}" destId="{43440D3E-2278-473C-8BE4-B6B708C2DB02}" srcOrd="1" destOrd="0" presId="urn:microsoft.com/office/officeart/2005/8/layout/orgChart1"/>
    <dgm:cxn modelId="{04C86756-6935-4B41-BB81-BC6E59BE69FF}" type="presOf" srcId="{DC0CF58E-6A32-4191-ADF6-597ABF65BB8D}" destId="{E9E13A76-2C0C-4B86-801C-72BD03792519}" srcOrd="0" destOrd="0" presId="urn:microsoft.com/office/officeart/2005/8/layout/orgChart1"/>
    <dgm:cxn modelId="{73214D57-EAAD-45FB-939C-251280C989FF}" type="presOf" srcId="{ECBB37FF-58E8-430E-A012-4901A795AA69}" destId="{8D7081EE-DE76-49AD-BA16-6C4A648820FC}" srcOrd="0" destOrd="0" presId="urn:microsoft.com/office/officeart/2005/8/layout/orgChart1"/>
    <dgm:cxn modelId="{20395481-2C7B-4552-BA68-704003461B72}" srcId="{9078F8A7-8291-4180-8F82-2731BAD43712}" destId="{5764D439-E721-4972-A752-BAB2B967B904}" srcOrd="1" destOrd="0" parTransId="{9C558063-749A-4399-A102-C6CEC6577326}" sibTransId="{DA8DA79E-31A9-495E-9381-CE902BB1A931}"/>
    <dgm:cxn modelId="{46A63B8F-CE83-494B-A153-FB8B78EFC94D}" type="presOf" srcId="{BE5FC95B-90DB-4188-AD65-4FA77EAD88C4}" destId="{4D231B98-2E53-482B-948A-517B2767FA0C}" srcOrd="0" destOrd="0" presId="urn:microsoft.com/office/officeart/2005/8/layout/orgChart1"/>
    <dgm:cxn modelId="{6E1561A8-CE26-4850-999A-436696EE8106}" type="presOf" srcId="{899F1313-EBB9-4603-91C5-A0AE2A4C4973}" destId="{43BF4673-86C4-444C-B4E4-6C50AC63FA1F}" srcOrd="0" destOrd="0" presId="urn:microsoft.com/office/officeart/2005/8/layout/orgChart1"/>
    <dgm:cxn modelId="{737C72C0-DFF6-438D-9F91-841DB5E4A4BF}" type="presOf" srcId="{7C7684E9-5762-4AF6-88A6-3B363EFDB859}" destId="{B8D154E3-5F87-41A9-ACE2-7D95842D3643}" srcOrd="0" destOrd="0" presId="urn:microsoft.com/office/officeart/2005/8/layout/orgChart1"/>
    <dgm:cxn modelId="{0CC32DC9-154A-4AF0-A754-EFD9F04D5D69}" type="presOf" srcId="{C391EF09-C617-42B4-9435-1DBC8DEA59C7}" destId="{D958C0D5-C6E2-40AA-9FEB-3DB537A5C7A7}" srcOrd="1" destOrd="0" presId="urn:microsoft.com/office/officeart/2005/8/layout/orgChart1"/>
    <dgm:cxn modelId="{FFA7F6D1-FCD1-496B-AD87-81CDAD256510}" type="presOf" srcId="{AF46CC19-BDB3-4351-8343-E2E413816175}" destId="{D238A204-0FCD-46FC-9CBA-D5A07298AF1F}" srcOrd="0" destOrd="0" presId="urn:microsoft.com/office/officeart/2005/8/layout/orgChart1"/>
    <dgm:cxn modelId="{1A02A3DC-23EA-4C67-B190-65690B36CFE6}" type="presOf" srcId="{5764D439-E721-4972-A752-BAB2B967B904}" destId="{34A4A0B5-2CEB-4318-A3B1-89E8C43ED530}" srcOrd="0" destOrd="0" presId="urn:microsoft.com/office/officeart/2005/8/layout/orgChart1"/>
    <dgm:cxn modelId="{DC6C29E2-CB45-4A25-A817-0402689C31A5}" srcId="{6EA1F4CD-0708-4339-A47D-25F76AEDB4DB}" destId="{0518F379-9B76-4D24-9528-ABF29A5CC0F7}" srcOrd="0" destOrd="0" parTransId="{DE416E60-CF12-4738-8056-F98A479FE49F}" sibTransId="{BE12FF9A-AA6D-4E26-8169-D66AD7FF6FB4}"/>
    <dgm:cxn modelId="{23A5BFEF-9A7F-4DA1-8C7C-E4E7A105797E}" type="presOf" srcId="{0518F379-9B76-4D24-9528-ABF29A5CC0F7}" destId="{FC9FF9FE-9F5A-4D14-BB19-A43D2F9E588B}" srcOrd="1" destOrd="0" presId="urn:microsoft.com/office/officeart/2005/8/layout/orgChart1"/>
    <dgm:cxn modelId="{A29C70F0-5143-4E65-ACD3-D39353E999CA}" type="presOf" srcId="{9C558063-749A-4399-A102-C6CEC6577326}" destId="{1C46CDA8-FB93-46FA-AC59-3DBD08273EC5}" srcOrd="0" destOrd="0" presId="urn:microsoft.com/office/officeart/2005/8/layout/orgChart1"/>
    <dgm:cxn modelId="{D3A215F1-31DB-4BD5-BF9E-FBB59EE0A273}" type="presOf" srcId="{9078F8A7-8291-4180-8F82-2731BAD43712}" destId="{04DEC551-6037-4DC2-A2F4-B9373AFD92F8}" srcOrd="0" destOrd="0" presId="urn:microsoft.com/office/officeart/2005/8/layout/orgChart1"/>
    <dgm:cxn modelId="{ACEEEDF5-E08A-4A38-9B2C-839C8840F1EA}" type="presOf" srcId="{6EA1F4CD-0708-4339-A47D-25F76AEDB4DB}" destId="{BE809DCD-C791-4D06-B74E-636465068ABF}" srcOrd="0" destOrd="0" presId="urn:microsoft.com/office/officeart/2005/8/layout/orgChart1"/>
    <dgm:cxn modelId="{B6E628FA-53B9-4815-BACA-02CFCD387581}" srcId="{5764D439-E721-4972-A752-BAB2B967B904}" destId="{899F1313-EBB9-4603-91C5-A0AE2A4C4973}" srcOrd="0" destOrd="0" parTransId="{DC0CF58E-6A32-4191-ADF6-597ABF65BB8D}" sibTransId="{A81D4BFC-9A56-4D4D-8821-C1DA7FFED4A8}"/>
    <dgm:cxn modelId="{030EB566-095C-40B7-B736-CECC8A58C260}" type="presParOf" srcId="{BE809DCD-C791-4D06-B74E-636465068ABF}" destId="{164C05A4-F5E1-47EC-930A-60644028D368}" srcOrd="0" destOrd="0" presId="urn:microsoft.com/office/officeart/2005/8/layout/orgChart1"/>
    <dgm:cxn modelId="{6FAAFB2B-8097-4B32-996A-8E9FB526C0C3}" type="presParOf" srcId="{164C05A4-F5E1-47EC-930A-60644028D368}" destId="{9544B712-F86F-4D32-84E4-962ADC826906}" srcOrd="0" destOrd="0" presId="urn:microsoft.com/office/officeart/2005/8/layout/orgChart1"/>
    <dgm:cxn modelId="{64870564-F629-4F4A-B469-B8D8000E48E9}" type="presParOf" srcId="{9544B712-F86F-4D32-84E4-962ADC826906}" destId="{975B196A-5472-4E7A-BC1E-ECC4562A8397}" srcOrd="0" destOrd="0" presId="urn:microsoft.com/office/officeart/2005/8/layout/orgChart1"/>
    <dgm:cxn modelId="{80E77934-02B2-4DF8-9FED-710F77F77714}" type="presParOf" srcId="{9544B712-F86F-4D32-84E4-962ADC826906}" destId="{FC9FF9FE-9F5A-4D14-BB19-A43D2F9E588B}" srcOrd="1" destOrd="0" presId="urn:microsoft.com/office/officeart/2005/8/layout/orgChart1"/>
    <dgm:cxn modelId="{0BD9A40C-BF1D-436F-AE48-E50E277C1BE0}" type="presParOf" srcId="{164C05A4-F5E1-47EC-930A-60644028D368}" destId="{008F464F-C6AB-4A2A-8A4C-E1AF7C394D52}" srcOrd="1" destOrd="0" presId="urn:microsoft.com/office/officeart/2005/8/layout/orgChart1"/>
    <dgm:cxn modelId="{EC429914-A673-401C-9CAA-B50BD2A36443}" type="presParOf" srcId="{008F464F-C6AB-4A2A-8A4C-E1AF7C394D52}" destId="{ED928182-A35C-488C-8FEB-A3F6AADBE093}" srcOrd="0" destOrd="0" presId="urn:microsoft.com/office/officeart/2005/8/layout/orgChart1"/>
    <dgm:cxn modelId="{07DD9E09-5688-44E8-9702-764C1659640A}" type="presParOf" srcId="{008F464F-C6AB-4A2A-8A4C-E1AF7C394D52}" destId="{232B6143-A59C-4C00-B196-206727FED286}" srcOrd="1" destOrd="0" presId="urn:microsoft.com/office/officeart/2005/8/layout/orgChart1"/>
    <dgm:cxn modelId="{B57A603C-C162-4EED-9B1B-63716361703E}" type="presParOf" srcId="{232B6143-A59C-4C00-B196-206727FED286}" destId="{8CB622D3-8B70-424F-8EAB-CA2702928D1A}" srcOrd="0" destOrd="0" presId="urn:microsoft.com/office/officeart/2005/8/layout/orgChart1"/>
    <dgm:cxn modelId="{3E751FA5-602B-4956-AB6E-C671C9BE25E0}" type="presParOf" srcId="{8CB622D3-8B70-424F-8EAB-CA2702928D1A}" destId="{04DEC551-6037-4DC2-A2F4-B9373AFD92F8}" srcOrd="0" destOrd="0" presId="urn:microsoft.com/office/officeart/2005/8/layout/orgChart1"/>
    <dgm:cxn modelId="{E34D0497-95F8-4E29-9868-DF2C92F39B2C}" type="presParOf" srcId="{8CB622D3-8B70-424F-8EAB-CA2702928D1A}" destId="{678B055D-5C03-442C-8EAB-2E2DF3DA9632}" srcOrd="1" destOrd="0" presId="urn:microsoft.com/office/officeart/2005/8/layout/orgChart1"/>
    <dgm:cxn modelId="{46044DDF-FE9D-4A22-8A3C-7C5F80E85084}" type="presParOf" srcId="{232B6143-A59C-4C00-B196-206727FED286}" destId="{BE3B58D9-F543-4F23-99F9-674DE5B48398}" srcOrd="1" destOrd="0" presId="urn:microsoft.com/office/officeart/2005/8/layout/orgChart1"/>
    <dgm:cxn modelId="{B06DF728-C63F-4DE9-A396-C202165E8E72}" type="presParOf" srcId="{BE3B58D9-F543-4F23-99F9-674DE5B48398}" destId="{1AC4D2BF-5419-471F-A221-A6BDE00A3950}" srcOrd="0" destOrd="0" presId="urn:microsoft.com/office/officeart/2005/8/layout/orgChart1"/>
    <dgm:cxn modelId="{137B71A4-675F-4420-A085-5E72ED0E1DA9}" type="presParOf" srcId="{BE3B58D9-F543-4F23-99F9-674DE5B48398}" destId="{D7CBDBC6-748D-46FC-904F-CE25F2367E7F}" srcOrd="1" destOrd="0" presId="urn:microsoft.com/office/officeart/2005/8/layout/orgChart1"/>
    <dgm:cxn modelId="{BB6E2CD0-1D2A-4994-9FC9-D5950FFBA359}" type="presParOf" srcId="{D7CBDBC6-748D-46FC-904F-CE25F2367E7F}" destId="{789BBE34-80FF-41E5-898F-ADAE95A92195}" srcOrd="0" destOrd="0" presId="urn:microsoft.com/office/officeart/2005/8/layout/orgChart1"/>
    <dgm:cxn modelId="{5D4A0BD3-CB19-409D-A432-44DBFFC6B2FA}" type="presParOf" srcId="{789BBE34-80FF-41E5-898F-ADAE95A92195}" destId="{B8D154E3-5F87-41A9-ACE2-7D95842D3643}" srcOrd="0" destOrd="0" presId="urn:microsoft.com/office/officeart/2005/8/layout/orgChart1"/>
    <dgm:cxn modelId="{D4F03B1A-0A5D-4637-82ED-36901E37AC2A}" type="presParOf" srcId="{789BBE34-80FF-41E5-898F-ADAE95A92195}" destId="{376C5145-818E-4997-9756-589B7A13E00C}" srcOrd="1" destOrd="0" presId="urn:microsoft.com/office/officeart/2005/8/layout/orgChart1"/>
    <dgm:cxn modelId="{8CB0F7D7-C4AD-4CA5-8416-FA0B1627FAA6}" type="presParOf" srcId="{D7CBDBC6-748D-46FC-904F-CE25F2367E7F}" destId="{32910265-E64C-43F6-9D6C-85A8742AD3C5}" srcOrd="1" destOrd="0" presId="urn:microsoft.com/office/officeart/2005/8/layout/orgChart1"/>
    <dgm:cxn modelId="{B3267942-33A5-44CE-B404-7D19AA504387}" type="presParOf" srcId="{D7CBDBC6-748D-46FC-904F-CE25F2367E7F}" destId="{4AABCF3D-518B-4FC9-B263-79F618E0AAD2}" srcOrd="2" destOrd="0" presId="urn:microsoft.com/office/officeart/2005/8/layout/orgChart1"/>
    <dgm:cxn modelId="{C3458BFE-4FFE-4926-A06B-8CA6947FF73A}" type="presParOf" srcId="{BE3B58D9-F543-4F23-99F9-674DE5B48398}" destId="{1C46CDA8-FB93-46FA-AC59-3DBD08273EC5}" srcOrd="2" destOrd="0" presId="urn:microsoft.com/office/officeart/2005/8/layout/orgChart1"/>
    <dgm:cxn modelId="{6EA55025-19DD-46E9-9C1F-68552DC24E39}" type="presParOf" srcId="{BE3B58D9-F543-4F23-99F9-674DE5B48398}" destId="{745B61B5-0B95-48E0-ADA8-8286C0CDD14B}" srcOrd="3" destOrd="0" presId="urn:microsoft.com/office/officeart/2005/8/layout/orgChart1"/>
    <dgm:cxn modelId="{CA4D33B5-6430-4416-BEE8-01F0B2ECFCF8}" type="presParOf" srcId="{745B61B5-0B95-48E0-ADA8-8286C0CDD14B}" destId="{7A47F7F9-8052-4D4A-B837-A184B57896B0}" srcOrd="0" destOrd="0" presId="urn:microsoft.com/office/officeart/2005/8/layout/orgChart1"/>
    <dgm:cxn modelId="{51044147-94C9-40A0-BE3F-75A8C4965BE3}" type="presParOf" srcId="{7A47F7F9-8052-4D4A-B837-A184B57896B0}" destId="{34A4A0B5-2CEB-4318-A3B1-89E8C43ED530}" srcOrd="0" destOrd="0" presId="urn:microsoft.com/office/officeart/2005/8/layout/orgChart1"/>
    <dgm:cxn modelId="{FE169D06-A406-4AAA-B537-6790479C782E}" type="presParOf" srcId="{7A47F7F9-8052-4D4A-B837-A184B57896B0}" destId="{34BF3F71-CEE9-46A0-9A8E-F36A605BC341}" srcOrd="1" destOrd="0" presId="urn:microsoft.com/office/officeart/2005/8/layout/orgChart1"/>
    <dgm:cxn modelId="{0D7F234E-0FC7-4CCA-9343-88CB7AC2666B}" type="presParOf" srcId="{745B61B5-0B95-48E0-ADA8-8286C0CDD14B}" destId="{243C2C16-9B29-4413-8C8C-921D0D737210}" srcOrd="1" destOrd="0" presId="urn:microsoft.com/office/officeart/2005/8/layout/orgChart1"/>
    <dgm:cxn modelId="{DC6617A7-AC4F-4C9D-A41E-19B8E8966B38}" type="presParOf" srcId="{243C2C16-9B29-4413-8C8C-921D0D737210}" destId="{E9E13A76-2C0C-4B86-801C-72BD03792519}" srcOrd="0" destOrd="0" presId="urn:microsoft.com/office/officeart/2005/8/layout/orgChart1"/>
    <dgm:cxn modelId="{BAAFD3B0-DFC7-4DBD-98E3-8C14FDEEE289}" type="presParOf" srcId="{243C2C16-9B29-4413-8C8C-921D0D737210}" destId="{5AFBFE32-2AF8-4AD5-89DA-F090767F3642}" srcOrd="1" destOrd="0" presId="urn:microsoft.com/office/officeart/2005/8/layout/orgChart1"/>
    <dgm:cxn modelId="{F6FBDBC3-F741-4851-ACAC-C7AAF62EC1EF}" type="presParOf" srcId="{5AFBFE32-2AF8-4AD5-89DA-F090767F3642}" destId="{F8627AD7-D1AA-4E16-A5DD-05A50FA4227A}" srcOrd="0" destOrd="0" presId="urn:microsoft.com/office/officeart/2005/8/layout/orgChart1"/>
    <dgm:cxn modelId="{014E992F-47A5-4794-82D4-050D4C4A2012}" type="presParOf" srcId="{F8627AD7-D1AA-4E16-A5DD-05A50FA4227A}" destId="{43BF4673-86C4-444C-B4E4-6C50AC63FA1F}" srcOrd="0" destOrd="0" presId="urn:microsoft.com/office/officeart/2005/8/layout/orgChart1"/>
    <dgm:cxn modelId="{2DAA333A-A489-4883-9E5E-ED8911E9D5DA}" type="presParOf" srcId="{F8627AD7-D1AA-4E16-A5DD-05A50FA4227A}" destId="{E105BED6-42E6-49F8-9241-96CC3FDBDF6E}" srcOrd="1" destOrd="0" presId="urn:microsoft.com/office/officeart/2005/8/layout/orgChart1"/>
    <dgm:cxn modelId="{13FCF0AE-7DA0-426D-AC58-AEE3E326757F}" type="presParOf" srcId="{5AFBFE32-2AF8-4AD5-89DA-F090767F3642}" destId="{306963C7-A2F8-4086-ACD7-E2369B461CBC}" srcOrd="1" destOrd="0" presId="urn:microsoft.com/office/officeart/2005/8/layout/orgChart1"/>
    <dgm:cxn modelId="{FECA440F-9903-4E60-B067-2F9A49DCEBE6}" type="presParOf" srcId="{306963C7-A2F8-4086-ACD7-E2369B461CBC}" destId="{8D7081EE-DE76-49AD-BA16-6C4A648820FC}" srcOrd="0" destOrd="0" presId="urn:microsoft.com/office/officeart/2005/8/layout/orgChart1"/>
    <dgm:cxn modelId="{817D68AC-9054-40C1-91AA-A7A88AEF7341}" type="presParOf" srcId="{306963C7-A2F8-4086-ACD7-E2369B461CBC}" destId="{57DC1191-B7A2-4AA5-9B9A-B020E0C1304A}" srcOrd="1" destOrd="0" presId="urn:microsoft.com/office/officeart/2005/8/layout/orgChart1"/>
    <dgm:cxn modelId="{86625BFE-A1A3-47B6-AE7D-4A80A305F478}" type="presParOf" srcId="{57DC1191-B7A2-4AA5-9B9A-B020E0C1304A}" destId="{4CD4DF48-AB3A-414D-AAAF-351D0819B870}" srcOrd="0" destOrd="0" presId="urn:microsoft.com/office/officeart/2005/8/layout/orgChart1"/>
    <dgm:cxn modelId="{5826D544-7877-45AB-998E-B24FF9E81783}" type="presParOf" srcId="{4CD4DF48-AB3A-414D-AAAF-351D0819B870}" destId="{DDC73E6D-0D1B-43F8-B4F5-8E52BD38878D}" srcOrd="0" destOrd="0" presId="urn:microsoft.com/office/officeart/2005/8/layout/orgChart1"/>
    <dgm:cxn modelId="{53491040-BA0E-46C9-A279-49B41C6784ED}" type="presParOf" srcId="{4CD4DF48-AB3A-414D-AAAF-351D0819B870}" destId="{D958C0D5-C6E2-40AA-9FEB-3DB537A5C7A7}" srcOrd="1" destOrd="0" presId="urn:microsoft.com/office/officeart/2005/8/layout/orgChart1"/>
    <dgm:cxn modelId="{FA9B4711-E9B8-455E-AC71-BF60D7CA75E7}" type="presParOf" srcId="{57DC1191-B7A2-4AA5-9B9A-B020E0C1304A}" destId="{561FFCEF-CE03-4DE2-B7A4-10D1CFECA7B4}" srcOrd="1" destOrd="0" presId="urn:microsoft.com/office/officeart/2005/8/layout/orgChart1"/>
    <dgm:cxn modelId="{3B997557-9AA8-4394-AD41-9452E999E136}" type="presParOf" srcId="{57DC1191-B7A2-4AA5-9B9A-B020E0C1304A}" destId="{636E881C-F722-4C4F-8DC9-BEF55044ADC8}" srcOrd="2" destOrd="0" presId="urn:microsoft.com/office/officeart/2005/8/layout/orgChart1"/>
    <dgm:cxn modelId="{9B949B12-1D47-4529-BA9F-821304584AC4}" type="presParOf" srcId="{5AFBFE32-2AF8-4AD5-89DA-F090767F3642}" destId="{21CC0B42-64EC-49ED-94CE-D7654509A48A}" srcOrd="2" destOrd="0" presId="urn:microsoft.com/office/officeart/2005/8/layout/orgChart1"/>
    <dgm:cxn modelId="{10E6AB72-895F-4DB0-A099-288193EF35F9}" type="presParOf" srcId="{745B61B5-0B95-48E0-ADA8-8286C0CDD14B}" destId="{1720A667-0276-43AC-978B-A936137EA28A}" srcOrd="2" destOrd="0" presId="urn:microsoft.com/office/officeart/2005/8/layout/orgChart1"/>
    <dgm:cxn modelId="{8E26114C-4924-40BF-AEA3-2061B5890363}" type="presParOf" srcId="{BE3B58D9-F543-4F23-99F9-674DE5B48398}" destId="{4D231B98-2E53-482B-948A-517B2767FA0C}" srcOrd="4" destOrd="0" presId="urn:microsoft.com/office/officeart/2005/8/layout/orgChart1"/>
    <dgm:cxn modelId="{251C9B8A-C7B2-476E-9652-32E3760A0CDF}" type="presParOf" srcId="{BE3B58D9-F543-4F23-99F9-674DE5B48398}" destId="{7A883B00-F016-4732-8E53-2894E4B6AD21}" srcOrd="5" destOrd="0" presId="urn:microsoft.com/office/officeart/2005/8/layout/orgChart1"/>
    <dgm:cxn modelId="{AEBA6524-5321-4180-A8EA-CD810E0DA5BF}" type="presParOf" srcId="{7A883B00-F016-4732-8E53-2894E4B6AD21}" destId="{F5014140-E886-4D2E-AD40-B0E18CD117E0}" srcOrd="0" destOrd="0" presId="urn:microsoft.com/office/officeart/2005/8/layout/orgChart1"/>
    <dgm:cxn modelId="{4A7D6DEE-C6AC-477E-ABF6-68B2BF42246E}" type="presParOf" srcId="{F5014140-E886-4D2E-AD40-B0E18CD117E0}" destId="{D238A204-0FCD-46FC-9CBA-D5A07298AF1F}" srcOrd="0" destOrd="0" presId="urn:microsoft.com/office/officeart/2005/8/layout/orgChart1"/>
    <dgm:cxn modelId="{9BDD3D11-4D9E-495D-8D2C-8AAF75ACBED3}" type="presParOf" srcId="{F5014140-E886-4D2E-AD40-B0E18CD117E0}" destId="{43440D3E-2278-473C-8BE4-B6B708C2DB02}" srcOrd="1" destOrd="0" presId="urn:microsoft.com/office/officeart/2005/8/layout/orgChart1"/>
    <dgm:cxn modelId="{C74703CF-1EF9-40BB-ADBD-2AA287D70130}" type="presParOf" srcId="{7A883B00-F016-4732-8E53-2894E4B6AD21}" destId="{C2CCC3AC-7194-4983-8095-5573025E12F2}" srcOrd="1" destOrd="0" presId="urn:microsoft.com/office/officeart/2005/8/layout/orgChart1"/>
    <dgm:cxn modelId="{693D39BB-64AB-4A3A-A528-C4A67B71CD41}" type="presParOf" srcId="{7A883B00-F016-4732-8E53-2894E4B6AD21}" destId="{17A09B1A-7846-480D-9702-59473BEDE51E}" srcOrd="2" destOrd="0" presId="urn:microsoft.com/office/officeart/2005/8/layout/orgChart1"/>
    <dgm:cxn modelId="{D5FC44B2-94F9-4E42-8E06-FE901AF79C5F}" type="presParOf" srcId="{232B6143-A59C-4C00-B196-206727FED286}" destId="{2549E9D8-39AD-462F-824E-97DD8606E87A}" srcOrd="2" destOrd="0" presId="urn:microsoft.com/office/officeart/2005/8/layout/orgChart1"/>
    <dgm:cxn modelId="{A5F12300-40C1-4B7E-891E-BFDE6812D558}" type="presParOf" srcId="{164C05A4-F5E1-47EC-930A-60644028D368}" destId="{A7F5C38A-9BAD-40A1-B4CC-E54348BC2A57}"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31B98-2E53-482B-948A-517B2767FA0C}">
      <dsp:nvSpPr>
        <dsp:cNvPr id="0" name=""/>
        <dsp:cNvSpPr/>
      </dsp:nvSpPr>
      <dsp:spPr>
        <a:xfrm>
          <a:off x="2215768" y="392469"/>
          <a:ext cx="949112" cy="164722"/>
        </a:xfrm>
        <a:custGeom>
          <a:avLst/>
          <a:gdLst/>
          <a:ahLst/>
          <a:cxnLst/>
          <a:rect l="0" t="0" r="0" b="0"/>
          <a:pathLst>
            <a:path>
              <a:moveTo>
                <a:pt x="0" y="0"/>
              </a:moveTo>
              <a:lnTo>
                <a:pt x="0" y="82361"/>
              </a:lnTo>
              <a:lnTo>
                <a:pt x="949112" y="82361"/>
              </a:lnTo>
              <a:lnTo>
                <a:pt x="949112" y="16472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7081EE-DE76-49AD-BA16-6C4A648820FC}">
      <dsp:nvSpPr>
        <dsp:cNvPr id="0" name=""/>
        <dsp:cNvSpPr/>
      </dsp:nvSpPr>
      <dsp:spPr>
        <a:xfrm>
          <a:off x="1902011" y="949387"/>
          <a:ext cx="117658" cy="360819"/>
        </a:xfrm>
        <a:custGeom>
          <a:avLst/>
          <a:gdLst/>
          <a:ahLst/>
          <a:cxnLst/>
          <a:rect l="0" t="0" r="0" b="0"/>
          <a:pathLst>
            <a:path>
              <a:moveTo>
                <a:pt x="0" y="0"/>
              </a:moveTo>
              <a:lnTo>
                <a:pt x="0" y="360819"/>
              </a:lnTo>
              <a:lnTo>
                <a:pt x="117658" y="360819"/>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46CDA8-FB93-46FA-AC59-3DBD08273EC5}">
      <dsp:nvSpPr>
        <dsp:cNvPr id="0" name=""/>
        <dsp:cNvSpPr/>
      </dsp:nvSpPr>
      <dsp:spPr>
        <a:xfrm>
          <a:off x="2170048" y="392469"/>
          <a:ext cx="91440" cy="164722"/>
        </a:xfrm>
        <a:custGeom>
          <a:avLst/>
          <a:gdLst/>
          <a:ahLst/>
          <a:cxnLst/>
          <a:rect l="0" t="0" r="0" b="0"/>
          <a:pathLst>
            <a:path>
              <a:moveTo>
                <a:pt x="45720" y="0"/>
              </a:moveTo>
              <a:lnTo>
                <a:pt x="45720" y="16472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C4D2BF-5419-471F-A221-A6BDE00A3950}">
      <dsp:nvSpPr>
        <dsp:cNvPr id="0" name=""/>
        <dsp:cNvSpPr/>
      </dsp:nvSpPr>
      <dsp:spPr>
        <a:xfrm>
          <a:off x="1266655" y="392469"/>
          <a:ext cx="949112" cy="164722"/>
        </a:xfrm>
        <a:custGeom>
          <a:avLst/>
          <a:gdLst/>
          <a:ahLst/>
          <a:cxnLst/>
          <a:rect l="0" t="0" r="0" b="0"/>
          <a:pathLst>
            <a:path>
              <a:moveTo>
                <a:pt x="949112" y="0"/>
              </a:moveTo>
              <a:lnTo>
                <a:pt x="949112" y="82361"/>
              </a:lnTo>
              <a:lnTo>
                <a:pt x="0" y="82361"/>
              </a:lnTo>
              <a:lnTo>
                <a:pt x="0" y="16472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FCA4EAE-53A4-4020-8DD8-6D2904F96AEF}">
      <dsp:nvSpPr>
        <dsp:cNvPr id="0" name=""/>
        <dsp:cNvSpPr/>
      </dsp:nvSpPr>
      <dsp:spPr>
        <a:xfrm>
          <a:off x="1823572" y="274"/>
          <a:ext cx="784390" cy="392195"/>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TXNM Energy, Inc.</a:t>
          </a:r>
        </a:p>
      </dsp:txBody>
      <dsp:txXfrm>
        <a:off x="1823572" y="274"/>
        <a:ext cx="784390" cy="392195"/>
      </dsp:txXfrm>
    </dsp:sp>
    <dsp:sp modelId="{B8D154E3-5F87-41A9-ACE2-7D95842D3643}">
      <dsp:nvSpPr>
        <dsp:cNvPr id="0" name=""/>
        <dsp:cNvSpPr/>
      </dsp:nvSpPr>
      <dsp:spPr>
        <a:xfrm>
          <a:off x="874460" y="557191"/>
          <a:ext cx="784390" cy="392195"/>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PNMR Services Company</a:t>
          </a:r>
        </a:p>
      </dsp:txBody>
      <dsp:txXfrm>
        <a:off x="874460" y="557191"/>
        <a:ext cx="784390" cy="392195"/>
      </dsp:txXfrm>
    </dsp:sp>
    <dsp:sp modelId="{34A4A0B5-2CEB-4318-A3B1-89E8C43ED530}">
      <dsp:nvSpPr>
        <dsp:cNvPr id="0" name=""/>
        <dsp:cNvSpPr/>
      </dsp:nvSpPr>
      <dsp:spPr>
        <a:xfrm>
          <a:off x="1823572" y="557191"/>
          <a:ext cx="784390" cy="392195"/>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TNP Enterprises, Inc.</a:t>
          </a:r>
        </a:p>
      </dsp:txBody>
      <dsp:txXfrm>
        <a:off x="1823572" y="557191"/>
        <a:ext cx="784390" cy="392195"/>
      </dsp:txXfrm>
    </dsp:sp>
    <dsp:sp modelId="{DDC73E6D-0D1B-43F8-B4F5-8E52BD38878D}">
      <dsp:nvSpPr>
        <dsp:cNvPr id="0" name=""/>
        <dsp:cNvSpPr/>
      </dsp:nvSpPr>
      <dsp:spPr>
        <a:xfrm>
          <a:off x="2019670" y="1114109"/>
          <a:ext cx="784390" cy="392195"/>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Texas-New Mexico Power Company</a:t>
          </a:r>
        </a:p>
      </dsp:txBody>
      <dsp:txXfrm>
        <a:off x="2019670" y="1114109"/>
        <a:ext cx="784390" cy="392195"/>
      </dsp:txXfrm>
    </dsp:sp>
    <dsp:sp modelId="{D238A204-0FCD-46FC-9CBA-D5A07298AF1F}">
      <dsp:nvSpPr>
        <dsp:cNvPr id="0" name=""/>
        <dsp:cNvSpPr/>
      </dsp:nvSpPr>
      <dsp:spPr>
        <a:xfrm>
          <a:off x="2772685" y="557191"/>
          <a:ext cx="784390" cy="392195"/>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Public Service Company of New Mexico</a:t>
          </a:r>
        </a:p>
      </dsp:txBody>
      <dsp:txXfrm>
        <a:off x="2772685" y="557191"/>
        <a:ext cx="784390" cy="392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31B98-2E53-482B-948A-517B2767FA0C}">
      <dsp:nvSpPr>
        <dsp:cNvPr id="0" name=""/>
        <dsp:cNvSpPr/>
      </dsp:nvSpPr>
      <dsp:spPr>
        <a:xfrm>
          <a:off x="2328922" y="897957"/>
          <a:ext cx="896103" cy="155522"/>
        </a:xfrm>
        <a:custGeom>
          <a:avLst/>
          <a:gdLst/>
          <a:ahLst/>
          <a:cxnLst/>
          <a:rect l="0" t="0" r="0" b="0"/>
          <a:pathLst>
            <a:path>
              <a:moveTo>
                <a:pt x="0" y="0"/>
              </a:moveTo>
              <a:lnTo>
                <a:pt x="0" y="77761"/>
              </a:lnTo>
              <a:lnTo>
                <a:pt x="896103" y="77761"/>
              </a:lnTo>
              <a:lnTo>
                <a:pt x="896103" y="15552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7081EE-DE76-49AD-BA16-6C4A648820FC}">
      <dsp:nvSpPr>
        <dsp:cNvPr id="0" name=""/>
        <dsp:cNvSpPr/>
      </dsp:nvSpPr>
      <dsp:spPr>
        <a:xfrm>
          <a:off x="2032690" y="1949583"/>
          <a:ext cx="111087" cy="340667"/>
        </a:xfrm>
        <a:custGeom>
          <a:avLst/>
          <a:gdLst/>
          <a:ahLst/>
          <a:cxnLst/>
          <a:rect l="0" t="0" r="0" b="0"/>
          <a:pathLst>
            <a:path>
              <a:moveTo>
                <a:pt x="0" y="0"/>
              </a:moveTo>
              <a:lnTo>
                <a:pt x="0" y="340667"/>
              </a:lnTo>
              <a:lnTo>
                <a:pt x="111087" y="340667"/>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E13A76-2C0C-4B86-801C-72BD03792519}">
      <dsp:nvSpPr>
        <dsp:cNvPr id="0" name=""/>
        <dsp:cNvSpPr/>
      </dsp:nvSpPr>
      <dsp:spPr>
        <a:xfrm>
          <a:off x="2283202" y="1423770"/>
          <a:ext cx="91440" cy="155522"/>
        </a:xfrm>
        <a:custGeom>
          <a:avLst/>
          <a:gdLst/>
          <a:ahLst/>
          <a:cxnLst/>
          <a:rect l="0" t="0" r="0" b="0"/>
          <a:pathLst>
            <a:path>
              <a:moveTo>
                <a:pt x="45720" y="0"/>
              </a:moveTo>
              <a:lnTo>
                <a:pt x="45720" y="15552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46CDA8-FB93-46FA-AC59-3DBD08273EC5}">
      <dsp:nvSpPr>
        <dsp:cNvPr id="0" name=""/>
        <dsp:cNvSpPr/>
      </dsp:nvSpPr>
      <dsp:spPr>
        <a:xfrm>
          <a:off x="2283202" y="897957"/>
          <a:ext cx="91440" cy="155522"/>
        </a:xfrm>
        <a:custGeom>
          <a:avLst/>
          <a:gdLst/>
          <a:ahLst/>
          <a:cxnLst/>
          <a:rect l="0" t="0" r="0" b="0"/>
          <a:pathLst>
            <a:path>
              <a:moveTo>
                <a:pt x="45720" y="0"/>
              </a:moveTo>
              <a:lnTo>
                <a:pt x="45720" y="15552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C4D2BF-5419-471F-A221-A6BDE00A3950}">
      <dsp:nvSpPr>
        <dsp:cNvPr id="0" name=""/>
        <dsp:cNvSpPr/>
      </dsp:nvSpPr>
      <dsp:spPr>
        <a:xfrm>
          <a:off x="1432819" y="897957"/>
          <a:ext cx="896103" cy="155522"/>
        </a:xfrm>
        <a:custGeom>
          <a:avLst/>
          <a:gdLst/>
          <a:ahLst/>
          <a:cxnLst/>
          <a:rect l="0" t="0" r="0" b="0"/>
          <a:pathLst>
            <a:path>
              <a:moveTo>
                <a:pt x="896103" y="0"/>
              </a:moveTo>
              <a:lnTo>
                <a:pt x="896103" y="77761"/>
              </a:lnTo>
              <a:lnTo>
                <a:pt x="0" y="77761"/>
              </a:lnTo>
              <a:lnTo>
                <a:pt x="0" y="15552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928182-A35C-488C-8FEB-A3F6AADBE093}">
      <dsp:nvSpPr>
        <dsp:cNvPr id="0" name=""/>
        <dsp:cNvSpPr/>
      </dsp:nvSpPr>
      <dsp:spPr>
        <a:xfrm>
          <a:off x="2283202" y="372145"/>
          <a:ext cx="91440" cy="155522"/>
        </a:xfrm>
        <a:custGeom>
          <a:avLst/>
          <a:gdLst/>
          <a:ahLst/>
          <a:cxnLst/>
          <a:rect l="0" t="0" r="0" b="0"/>
          <a:pathLst>
            <a:path>
              <a:moveTo>
                <a:pt x="45720" y="0"/>
              </a:moveTo>
              <a:lnTo>
                <a:pt x="45720" y="15552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75B196A-5472-4E7A-BC1E-ECC4562A8397}">
      <dsp:nvSpPr>
        <dsp:cNvPr id="0" name=""/>
        <dsp:cNvSpPr/>
      </dsp:nvSpPr>
      <dsp:spPr>
        <a:xfrm>
          <a:off x="1958632" y="1854"/>
          <a:ext cx="740581" cy="37029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Troy ParentCo LLC</a:t>
          </a:r>
        </a:p>
      </dsp:txBody>
      <dsp:txXfrm>
        <a:off x="1958632" y="1854"/>
        <a:ext cx="740581" cy="370290"/>
      </dsp:txXfrm>
    </dsp:sp>
    <dsp:sp modelId="{04DEC551-6037-4DC2-A2F4-B9373AFD92F8}">
      <dsp:nvSpPr>
        <dsp:cNvPr id="0" name=""/>
        <dsp:cNvSpPr/>
      </dsp:nvSpPr>
      <dsp:spPr>
        <a:xfrm>
          <a:off x="1958632" y="527667"/>
          <a:ext cx="740581" cy="370290"/>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TXNM Energy, Inc.</a:t>
          </a:r>
        </a:p>
      </dsp:txBody>
      <dsp:txXfrm>
        <a:off x="1958632" y="527667"/>
        <a:ext cx="740581" cy="370290"/>
      </dsp:txXfrm>
    </dsp:sp>
    <dsp:sp modelId="{B8D154E3-5F87-41A9-ACE2-7D95842D3643}">
      <dsp:nvSpPr>
        <dsp:cNvPr id="0" name=""/>
        <dsp:cNvSpPr/>
      </dsp:nvSpPr>
      <dsp:spPr>
        <a:xfrm>
          <a:off x="1062528" y="1053480"/>
          <a:ext cx="740581" cy="370290"/>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PNMR Services Company</a:t>
          </a:r>
        </a:p>
      </dsp:txBody>
      <dsp:txXfrm>
        <a:off x="1062528" y="1053480"/>
        <a:ext cx="740581" cy="370290"/>
      </dsp:txXfrm>
    </dsp:sp>
    <dsp:sp modelId="{34A4A0B5-2CEB-4318-A3B1-89E8C43ED530}">
      <dsp:nvSpPr>
        <dsp:cNvPr id="0" name=""/>
        <dsp:cNvSpPr/>
      </dsp:nvSpPr>
      <dsp:spPr>
        <a:xfrm>
          <a:off x="1958632" y="1053480"/>
          <a:ext cx="740581" cy="370290"/>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TNP Enterprises, Inc.</a:t>
          </a:r>
        </a:p>
      </dsp:txBody>
      <dsp:txXfrm>
        <a:off x="1958632" y="1053480"/>
        <a:ext cx="740581" cy="370290"/>
      </dsp:txXfrm>
    </dsp:sp>
    <dsp:sp modelId="{43BF4673-86C4-444C-B4E4-6C50AC63FA1F}">
      <dsp:nvSpPr>
        <dsp:cNvPr id="0" name=""/>
        <dsp:cNvSpPr/>
      </dsp:nvSpPr>
      <dsp:spPr>
        <a:xfrm>
          <a:off x="1958632" y="1579293"/>
          <a:ext cx="740581" cy="370290"/>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TNPE 1, LLC</a:t>
          </a:r>
        </a:p>
      </dsp:txBody>
      <dsp:txXfrm>
        <a:off x="1958632" y="1579293"/>
        <a:ext cx="740581" cy="370290"/>
      </dsp:txXfrm>
    </dsp:sp>
    <dsp:sp modelId="{DDC73E6D-0D1B-43F8-B4F5-8E52BD38878D}">
      <dsp:nvSpPr>
        <dsp:cNvPr id="0" name=""/>
        <dsp:cNvSpPr/>
      </dsp:nvSpPr>
      <dsp:spPr>
        <a:xfrm>
          <a:off x="2143777" y="2105105"/>
          <a:ext cx="740581" cy="370290"/>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Texas-New Mexico Power Company</a:t>
          </a:r>
        </a:p>
      </dsp:txBody>
      <dsp:txXfrm>
        <a:off x="2143777" y="2105105"/>
        <a:ext cx="740581" cy="370290"/>
      </dsp:txXfrm>
    </dsp:sp>
    <dsp:sp modelId="{D238A204-0FCD-46FC-9CBA-D5A07298AF1F}">
      <dsp:nvSpPr>
        <dsp:cNvPr id="0" name=""/>
        <dsp:cNvSpPr/>
      </dsp:nvSpPr>
      <dsp:spPr>
        <a:xfrm>
          <a:off x="2854735" y="1053480"/>
          <a:ext cx="740581" cy="370290"/>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Public Service Company of New Mexico</a:t>
          </a:r>
        </a:p>
      </dsp:txBody>
      <dsp:txXfrm>
        <a:off x="2854735" y="1053480"/>
        <a:ext cx="740581" cy="37029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368F83A-302B-D5C7-8388-31A7738B9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5529D8-29D3-4EF8-AFE4-9B04C334D78A}" type="datetimeFigureOut">
              <a:rPr lang="en-US" smtClean="0"/>
              <a:t>10/3/2025</a:t>
            </a:fld>
            <a:endParaRPr lang="en-US" dirty="0"/>
          </a:p>
        </p:txBody>
      </p:sp>
      <p:sp>
        <p:nvSpPr>
          <p:cNvPr id="4" name="Footer Placeholder 3">
            <a:extLst>
              <a:ext uri="{FF2B5EF4-FFF2-40B4-BE49-F238E27FC236}">
                <a16:creationId xmlns:a16="http://schemas.microsoft.com/office/drawing/2014/main" id="{A90593AB-C6A0-9A15-AB36-A73DC45ECA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Footer</a:t>
            </a:r>
          </a:p>
        </p:txBody>
      </p:sp>
      <p:sp>
        <p:nvSpPr>
          <p:cNvPr id="5" name="Slide Number Placeholder 4">
            <a:extLst>
              <a:ext uri="{FF2B5EF4-FFF2-40B4-BE49-F238E27FC236}">
                <a16:creationId xmlns:a16="http://schemas.microsoft.com/office/drawing/2014/main" id="{EEFA4FD5-91A7-B4C3-9946-947BB86E9A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CE52CC-DD0F-44B3-B13D-E7228EEC80E7}" type="slidenum">
              <a:rPr lang="en-US" smtClean="0"/>
              <a:t>‹#›</a:t>
            </a:fld>
            <a:endParaRPr lang="en-US" dirty="0"/>
          </a:p>
        </p:txBody>
      </p:sp>
      <p:sp>
        <p:nvSpPr>
          <p:cNvPr id="6" name="Header Placeholder 5">
            <a:extLst>
              <a:ext uri="{FF2B5EF4-FFF2-40B4-BE49-F238E27FC236}">
                <a16:creationId xmlns:a16="http://schemas.microsoft.com/office/drawing/2014/main" id="{7D257EEE-7A71-A801-1D30-27730853F4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ltLang="zh-CN" dirty="0"/>
              <a:t>Header</a:t>
            </a:r>
            <a:endParaRPr lang="en-US" dirty="0"/>
          </a:p>
        </p:txBody>
      </p:sp>
    </p:spTree>
    <p:extLst>
      <p:ext uri="{BB962C8B-B14F-4D97-AF65-F5344CB8AC3E}">
        <p14:creationId xmlns:p14="http://schemas.microsoft.com/office/powerpoint/2010/main" val="332336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dirty="0"/>
              <a:t>Click to edit Master text styles</a:t>
            </a:r>
            <a:endParaRPr lang="zh-CN" altLang="en-US" dirty="0"/>
          </a:p>
          <a:p>
            <a:pPr lvl="1"/>
            <a:r>
              <a:rPr lang="en-US" altLang="zh-CN" dirty="0"/>
              <a:t>Second</a:t>
            </a:r>
            <a:r>
              <a:rPr lang="zh-CN" altLang="en-US" dirty="0"/>
              <a:t> </a:t>
            </a:r>
            <a:r>
              <a:rPr lang="en-US" altLang="zh-CN" dirty="0"/>
              <a:t>level</a:t>
            </a:r>
            <a:endParaRPr lang="zh-CN" altLang="en-US" dirty="0"/>
          </a:p>
          <a:p>
            <a:pPr lvl="2"/>
            <a:r>
              <a:rPr lang="en-US" altLang="zh-CN" dirty="0"/>
              <a:t>Third</a:t>
            </a:r>
            <a:r>
              <a:rPr lang="zh-CN" altLang="en-US" dirty="0"/>
              <a:t> </a:t>
            </a:r>
            <a:r>
              <a:rPr lang="en-US" altLang="zh-CN" dirty="0"/>
              <a:t>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DABDA-89F0-4727-B28F-05A90B0069BB}" type="slidenum">
              <a:rPr lang="zh-CN" altLang="en-US" smtClean="0"/>
              <a:t>‹#›</a:t>
            </a:fld>
            <a:endParaRPr lang="zh-CN" altLang="en-US"/>
          </a:p>
        </p:txBody>
      </p:sp>
      <p:sp>
        <p:nvSpPr>
          <p:cNvPr id="8" name="Date Placeholder 7">
            <a:extLst>
              <a:ext uri="{FF2B5EF4-FFF2-40B4-BE49-F238E27FC236}">
                <a16:creationId xmlns:a16="http://schemas.microsoft.com/office/drawing/2014/main" id="{2D11F53F-2F00-3651-F337-81306AF8F1E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F805B-254D-4FE1-8316-FEA92B4B8253}" type="datetimeFigureOut">
              <a:rPr lang="en-US" smtClean="0"/>
              <a:t>10/3/2025</a:t>
            </a:fld>
            <a:endParaRPr lang="en-US" dirty="0"/>
          </a:p>
        </p:txBody>
      </p:sp>
    </p:spTree>
    <p:extLst>
      <p:ext uri="{BB962C8B-B14F-4D97-AF65-F5344CB8AC3E}">
        <p14:creationId xmlns:p14="http://schemas.microsoft.com/office/powerpoint/2010/main" val="46989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presentation outlines the joint application submitted by Texas-New Mexico Power Company (TNMP), Troy ParentCo LLC, and Blackstone Infrastructure Partners L.P. for regulatory approval of a proposed acquisition. The application is filed with the Public Utility Commission of Texas (PUC) and seeks approval under PURA §§ 14.101, 39.262, and 39.915. The transaction involves the merger of Troy Merger Sub with TXNM Energy, resulting in TXNM becoming a direct subsidiary of Troy. TNMP will remain a wholly owned subsidiary, with its operations and obligations continuing unchanged. The presentation will cover the transaction structure, customer and community benefits, employee protections, financial safeguards, governance provisions, regulatory commitments, and the public interest rationale supporting the application.</a:t>
            </a:r>
          </a:p>
        </p:txBody>
      </p:sp>
      <p:sp>
        <p:nvSpPr>
          <p:cNvPr id="4" name="Slide Number Placeholder 3"/>
          <p:cNvSpPr>
            <a:spLocks noGrp="1"/>
          </p:cNvSpPr>
          <p:nvPr>
            <p:ph type="sldNum" sz="quarter" idx="5"/>
          </p:nvPr>
        </p:nvSpPr>
        <p:spPr/>
        <p:txBody>
          <a:bodyPr/>
          <a:lstStyle/>
          <a:p>
            <a:fld id="{FCB965E3-FD0A-414E-84BE-63F43C5F1F00}" type="slidenum">
              <a:t>7</a:t>
            </a:fld>
            <a:endParaRPr lang="en-US" dirty="0"/>
          </a:p>
        </p:txBody>
      </p:sp>
    </p:spTree>
    <p:extLst>
      <p:ext uri="{BB962C8B-B14F-4D97-AF65-F5344CB8AC3E}">
        <p14:creationId xmlns:p14="http://schemas.microsoft.com/office/powerpoint/2010/main" val="348076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proposed transaction offers substantial benefits to TNMP customers and the broader Texas community. These include a direct financial rate credit to customers, with the amount to be determined, distributed over three years. Blackstone Infrastructure Partners will contribute $10 million over ten years to support economic development initiatives such as job training, apprenticeships, and scholarships. Additionally, $5 million in charitable contributions will be made over ten years to support local communities. The transaction is expected to enhance TNMP’s access to capital and procurement efficiency, while retaining local control and management. These benefits are designed to provide both immediate and long-term value to customers and communities.</a:t>
            </a:r>
          </a:p>
        </p:txBody>
      </p:sp>
      <p:sp>
        <p:nvSpPr>
          <p:cNvPr id="4" name="Slide Number Placeholder 3"/>
          <p:cNvSpPr>
            <a:spLocks noGrp="1"/>
          </p:cNvSpPr>
          <p:nvPr>
            <p:ph type="sldNum" sz="quarter" idx="5"/>
          </p:nvPr>
        </p:nvSpPr>
        <p:spPr/>
        <p:txBody>
          <a:bodyPr/>
          <a:lstStyle/>
          <a:p>
            <a:fld id="{FCB965E3-FD0A-414E-84BE-63F43C5F1F00}" type="slidenum">
              <a:t>8</a:t>
            </a:fld>
            <a:endParaRPr lang="en-US" dirty="0"/>
          </a:p>
        </p:txBody>
      </p:sp>
    </p:spTree>
    <p:extLst>
      <p:ext uri="{BB962C8B-B14F-4D97-AF65-F5344CB8AC3E}">
        <p14:creationId xmlns:p14="http://schemas.microsoft.com/office/powerpoint/2010/main" val="164273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TNMP employees are protected under the terms of the proposed transaction. There will be no involuntary workforce reductions or reductions in wages or benefits for at least three years following the closing. TNMP will continue to honor all current collective bargaining agreements. These commitments are aimed at maintaining workforce stability and ensuring that employees are supported throughout the transition. The application underscores the importance of preserving TNMP’s local workforce and operational independence, which are critical to maintaining high-quality service and community engagement.</a:t>
            </a:r>
          </a:p>
        </p:txBody>
      </p:sp>
      <p:sp>
        <p:nvSpPr>
          <p:cNvPr id="4" name="Slide Number Placeholder 3"/>
          <p:cNvSpPr>
            <a:spLocks noGrp="1"/>
          </p:cNvSpPr>
          <p:nvPr>
            <p:ph type="sldNum" sz="quarter" idx="5"/>
          </p:nvPr>
        </p:nvSpPr>
        <p:spPr/>
        <p:txBody>
          <a:bodyPr/>
          <a:lstStyle/>
          <a:p>
            <a:fld id="{FCB965E3-FD0A-414E-84BE-63F43C5F1F00}" type="slidenum">
              <a:t>9</a:t>
            </a:fld>
            <a:endParaRPr lang="en-US" dirty="0"/>
          </a:p>
        </p:txBody>
      </p:sp>
    </p:spTree>
    <p:extLst>
      <p:ext uri="{BB962C8B-B14F-4D97-AF65-F5344CB8AC3E}">
        <p14:creationId xmlns:p14="http://schemas.microsoft.com/office/powerpoint/2010/main" val="289447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transaction includes comprehensive financial protections to insulate TNMP from risks associated with its parent companies and affiliates. A special purpose entity (SPECO) will be created to hold TNMP equity, ensuring that TNMP’s sole purpose remains the provision of transmission and distribution utility services. TNMP’s assets will not be pledged for affiliate benefit, and the company will maintain separate books, records, and credit ratings. No new debt related to the transaction will be incurred, and TNMP will not recover transaction costs or acquisition premiums in rates. These ring-fencing measures are designed to preserve TNMP’s financial independence and protect its customers from adverse financial impacts.</a:t>
            </a:r>
          </a:p>
        </p:txBody>
      </p:sp>
      <p:sp>
        <p:nvSpPr>
          <p:cNvPr id="4" name="Slide Number Placeholder 3"/>
          <p:cNvSpPr>
            <a:spLocks noGrp="1"/>
          </p:cNvSpPr>
          <p:nvPr>
            <p:ph type="sldNum" sz="quarter" idx="5"/>
          </p:nvPr>
        </p:nvSpPr>
        <p:spPr/>
        <p:txBody>
          <a:bodyPr/>
          <a:lstStyle/>
          <a:p>
            <a:fld id="{FCB965E3-FD0A-414E-84BE-63F43C5F1F00}" type="slidenum">
              <a:t>10</a:t>
            </a:fld>
            <a:endParaRPr lang="en-US" dirty="0"/>
          </a:p>
        </p:txBody>
      </p:sp>
    </p:spTree>
    <p:extLst>
      <p:ext uri="{BB962C8B-B14F-4D97-AF65-F5344CB8AC3E}">
        <p14:creationId xmlns:p14="http://schemas.microsoft.com/office/powerpoint/2010/main" val="342192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TNMP’s governance structure will be enhanced to ensure strong local oversight and independence. The board will include at least three independent directors, two of whom will be Texas residents. The board will have authority over key decisions such as dividend policy, debt issuance, and capital expenditures. Independent directors will oversee compliance with ring-fencing provisions and ensure decisions are made in the best interest of TNMP. These governance commitments are designed to maintain TNMP’s focus on serving Texas customers and to prevent undue influence from parent companies or affiliates.</a:t>
            </a:r>
          </a:p>
        </p:txBody>
      </p:sp>
      <p:sp>
        <p:nvSpPr>
          <p:cNvPr id="4" name="Slide Number Placeholder 3"/>
          <p:cNvSpPr>
            <a:spLocks noGrp="1"/>
          </p:cNvSpPr>
          <p:nvPr>
            <p:ph type="sldNum" sz="quarter" idx="5"/>
          </p:nvPr>
        </p:nvSpPr>
        <p:spPr/>
        <p:txBody>
          <a:bodyPr/>
          <a:lstStyle/>
          <a:p>
            <a:fld id="{FCB965E3-FD0A-414E-84BE-63F43C5F1F00}" type="slidenum">
              <a:t>11</a:t>
            </a:fld>
            <a:endParaRPr lang="en-US" dirty="0"/>
          </a:p>
        </p:txBody>
      </p:sp>
    </p:spTree>
    <p:extLst>
      <p:ext uri="{BB962C8B-B14F-4D97-AF65-F5344CB8AC3E}">
        <p14:creationId xmlns:p14="http://schemas.microsoft.com/office/powerpoint/2010/main" val="558930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TNMP will remain under the jurisdiction of the Public Utility Commission of Texas. The company will file annual compliance reports for five years following the transaction and provide access to books and records for regulatory review. Governance documents will be amended to reflect regulatory commitments, and any future changes will require Commission approval. TNMP will not build assets outside ERCOT or take actions that impair the Commission’s jurisdiction without prior approval. These commitments ensure ongoing transparency, accountability, and adherence to Texas regulatory standards.</a:t>
            </a:r>
          </a:p>
        </p:txBody>
      </p:sp>
      <p:sp>
        <p:nvSpPr>
          <p:cNvPr id="4" name="Slide Number Placeholder 3"/>
          <p:cNvSpPr>
            <a:spLocks noGrp="1"/>
          </p:cNvSpPr>
          <p:nvPr>
            <p:ph type="sldNum" sz="quarter" idx="5"/>
          </p:nvPr>
        </p:nvSpPr>
        <p:spPr/>
        <p:txBody>
          <a:bodyPr/>
          <a:lstStyle/>
          <a:p>
            <a:fld id="{FCB965E3-FD0A-414E-84BE-63F43C5F1F00}" type="slidenum">
              <a:t>12</a:t>
            </a:fld>
            <a:endParaRPr lang="en-US" dirty="0"/>
          </a:p>
        </p:txBody>
      </p:sp>
    </p:spTree>
    <p:extLst>
      <p:ext uri="{BB962C8B-B14F-4D97-AF65-F5344CB8AC3E}">
        <p14:creationId xmlns:p14="http://schemas.microsoft.com/office/powerpoint/2010/main" val="68791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14</a:t>
            </a:fld>
            <a:endParaRPr lang="en-US" dirty="0"/>
          </a:p>
        </p:txBody>
      </p:sp>
    </p:spTree>
    <p:extLst>
      <p:ext uri="{BB962C8B-B14F-4D97-AF65-F5344CB8AC3E}">
        <p14:creationId xmlns:p14="http://schemas.microsoft.com/office/powerpoint/2010/main" val="141431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B4DD5-DAD7-B3E3-AFE0-BB3116A6C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6E553-AC20-9419-DFBE-67ABA3223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25E862-1EBC-81BD-8E20-89B0EB9D22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6BCE19-ECC5-68BB-0A7F-ED9A62B1826B}"/>
              </a:ext>
            </a:extLst>
          </p:cNvPr>
          <p:cNvSpPr>
            <a:spLocks noGrp="1"/>
          </p:cNvSpPr>
          <p:nvPr>
            <p:ph type="sldNum" sz="quarter" idx="10"/>
          </p:nvPr>
        </p:nvSpPr>
        <p:spPr/>
        <p:txBody>
          <a:bodyPr/>
          <a:lstStyle/>
          <a:p>
            <a:fld id="{000DCB2E-77E3-46AE-9B8E-51E8B506090E}" type="slidenum">
              <a:rPr lang="en-US" smtClean="0"/>
              <a:pPr/>
              <a:t>15</a:t>
            </a:fld>
            <a:endParaRPr lang="en-US" dirty="0"/>
          </a:p>
        </p:txBody>
      </p:sp>
    </p:spTree>
    <p:extLst>
      <p:ext uri="{BB962C8B-B14F-4D97-AF65-F5344CB8AC3E}">
        <p14:creationId xmlns:p14="http://schemas.microsoft.com/office/powerpoint/2010/main" val="3039207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16</a:t>
            </a:fld>
            <a:endParaRPr lang="en-US" dirty="0"/>
          </a:p>
        </p:txBody>
      </p:sp>
    </p:spTree>
    <p:extLst>
      <p:ext uri="{BB962C8B-B14F-4D97-AF65-F5344CB8AC3E}">
        <p14:creationId xmlns:p14="http://schemas.microsoft.com/office/powerpoint/2010/main" val="221684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415999"/>
          </a:xfrm>
        </p:spPr>
        <p:txBody>
          <a:bodyPr lIns="0" tIns="0" rIns="0" bIns="0" anchor="t">
            <a:noAutofit/>
          </a:bodyPr>
          <a:lstStyle>
            <a:lvl1pPr algn="l">
              <a:lnSpc>
                <a:spcPct val="100000"/>
              </a:lnSpc>
              <a:defRPr sz="540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079853"/>
            <a:ext cx="7478990" cy="1431947"/>
          </a:xfrm>
        </p:spPr>
        <p:txBody>
          <a:bodyPr lIns="0" tIns="0" rIns="0" bIns="0" anchor="b">
            <a:noAutofit/>
          </a:bodyPr>
          <a:lstStyle>
            <a:lvl1pPr marL="0" indent="0" algn="l">
              <a:lnSpc>
                <a:spcPct val="100000"/>
              </a:lnSpc>
              <a:spcBef>
                <a:spcPts val="0"/>
              </a:spcBef>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Content Placeholder 13">
            <a:extLst>
              <a:ext uri="{FF2B5EF4-FFF2-40B4-BE49-F238E27FC236}">
                <a16:creationId xmlns:a16="http://schemas.microsoft.com/office/drawing/2014/main" id="{124F891E-404B-F131-1FD2-DA5254520536}"/>
              </a:ext>
            </a:extLst>
          </p:cNvPr>
          <p:cNvSpPr>
            <a:spLocks noGrp="1"/>
          </p:cNvSpPr>
          <p:nvPr>
            <p:ph sz="quarter" idx="13" hasCustomPrompt="1"/>
          </p:nvPr>
        </p:nvSpPr>
        <p:spPr>
          <a:xfrm>
            <a:off x="521208" y="5730242"/>
            <a:ext cx="2336800" cy="355600"/>
          </a:xfrm>
        </p:spPr>
        <p:txBody>
          <a:bodyPr lIns="0" tIns="0" rIns="0" bIns="0" anchor="b">
            <a:noAutofit/>
          </a:bodyPr>
          <a:lstStyle>
            <a:lvl1pPr marL="0" indent="0">
              <a:spcBef>
                <a:spcPts val="0"/>
              </a:spcBef>
              <a:buNone/>
              <a:defRPr sz="1600" baseline="0"/>
            </a:lvl1pPr>
          </a:lstStyle>
          <a:p>
            <a:pPr lvl="0"/>
            <a:r>
              <a:rPr lang="en-US"/>
              <a:t>Presenter Name</a:t>
            </a:r>
          </a:p>
        </p:txBody>
      </p:sp>
      <p:sp>
        <p:nvSpPr>
          <p:cNvPr id="8" name="Freeform 10">
            <a:extLst>
              <a:ext uri="{FF2B5EF4-FFF2-40B4-BE49-F238E27FC236}">
                <a16:creationId xmlns:a16="http://schemas.microsoft.com/office/drawing/2014/main" id="{9B4524D4-F713-E563-D1A7-3E1DE52F19AE}"/>
              </a:ext>
              <a:ext uri="{C183D7F6-B498-43B3-948B-1728B52AA6E4}">
                <adec:decorative xmlns:adec="http://schemas.microsoft.com/office/drawing/2017/decorative" val="1"/>
              </a:ext>
            </a:extLst>
          </p:cNvPr>
          <p:cNvSpPr/>
          <p:nvPr userDrawn="1"/>
        </p:nvSpPr>
        <p:spPr>
          <a:xfrm>
            <a:off x="-575" y="6309358"/>
            <a:ext cx="2426216" cy="548642"/>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Freeform 10">
            <a:extLst>
              <a:ext uri="{FF2B5EF4-FFF2-40B4-BE49-F238E27FC236}">
                <a16:creationId xmlns:a16="http://schemas.microsoft.com/office/drawing/2014/main" id="{51C6B34C-C370-8252-62D0-6F16022CD408}"/>
              </a:ext>
              <a:ext uri="{C183D7F6-B498-43B3-948B-1728B52AA6E4}">
                <adec:decorative xmlns:adec="http://schemas.microsoft.com/office/drawing/2017/decorative" val="1"/>
              </a:ext>
            </a:extLst>
          </p:cNvPr>
          <p:cNvSpPr/>
          <p:nvPr userDrawn="1"/>
        </p:nvSpPr>
        <p:spPr>
          <a:xfrm rot="5400000">
            <a:off x="-713064" y="2730369"/>
            <a:ext cx="1947336" cy="521208"/>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10">
            <a:extLst>
              <a:ext uri="{FF2B5EF4-FFF2-40B4-BE49-F238E27FC236}">
                <a16:creationId xmlns:a16="http://schemas.microsoft.com/office/drawing/2014/main" id="{DD46D46B-5E31-55A0-FC35-87A4FB3A17E5}"/>
              </a:ext>
              <a:ext uri="{C183D7F6-B498-43B3-948B-1728B52AA6E4}">
                <adec:decorative xmlns:adec="http://schemas.microsoft.com/office/drawing/2017/decorative" val="1"/>
              </a:ext>
            </a:extLst>
          </p:cNvPr>
          <p:cNvSpPr/>
          <p:nvPr userDrawn="1"/>
        </p:nvSpPr>
        <p:spPr>
          <a:xfrm rot="5400000">
            <a:off x="7062788" y="1728788"/>
            <a:ext cx="6858000" cy="3400424"/>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7" name="Date Placeholder 16">
            <a:extLst>
              <a:ext uri="{FF2B5EF4-FFF2-40B4-BE49-F238E27FC236}">
                <a16:creationId xmlns:a16="http://schemas.microsoft.com/office/drawing/2014/main" id="{98F28BAF-E9F6-4963-C7E4-899269566813}"/>
              </a:ext>
            </a:extLst>
          </p:cNvPr>
          <p:cNvSpPr>
            <a:spLocks noGrp="1"/>
          </p:cNvSpPr>
          <p:nvPr>
            <p:ph type="dt" sz="half" idx="14"/>
          </p:nvPr>
        </p:nvSpPr>
        <p:spPr/>
        <p:txBody>
          <a:bodyPr/>
          <a:lstStyle/>
          <a:p>
            <a:r>
              <a:rPr lang="en-US" altLang="zh-CN" dirty="0"/>
              <a:t>04/26/2025</a:t>
            </a:r>
          </a:p>
        </p:txBody>
      </p:sp>
      <p:sp>
        <p:nvSpPr>
          <p:cNvPr id="18" name="Footer Placeholder 17">
            <a:extLst>
              <a:ext uri="{FF2B5EF4-FFF2-40B4-BE49-F238E27FC236}">
                <a16:creationId xmlns:a16="http://schemas.microsoft.com/office/drawing/2014/main" id="{E22060AA-B148-12C6-E41B-250BD1D30C77}"/>
              </a:ext>
            </a:extLst>
          </p:cNvPr>
          <p:cNvSpPr>
            <a:spLocks noGrp="1"/>
          </p:cNvSpPr>
          <p:nvPr>
            <p:ph type="ftr" sz="quarter" idx="15"/>
          </p:nvPr>
        </p:nvSpPr>
        <p:spPr/>
        <p:txBody>
          <a:bodyPr/>
          <a:lstStyle/>
          <a:p>
            <a:r>
              <a:rPr lang="en-US" altLang="zh-CN" dirty="0"/>
              <a:t>Sample Footer Text</a:t>
            </a:r>
          </a:p>
        </p:txBody>
      </p:sp>
      <p:sp>
        <p:nvSpPr>
          <p:cNvPr id="19" name="Slide Number Placeholder 18">
            <a:extLst>
              <a:ext uri="{FF2B5EF4-FFF2-40B4-BE49-F238E27FC236}">
                <a16:creationId xmlns:a16="http://schemas.microsoft.com/office/drawing/2014/main" id="{C8551D27-1EFF-B9D0-5995-4DD0450BB7DC}"/>
              </a:ext>
            </a:extLst>
          </p:cNvPr>
          <p:cNvSpPr>
            <a:spLocks noGrp="1"/>
          </p:cNvSpPr>
          <p:nvPr>
            <p:ph type="sldNum" sz="half" idx="16"/>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26124442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7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44000" y="831919"/>
            <a:ext cx="10504000" cy="1554480"/>
          </a:xfrm>
        </p:spPr>
        <p:txBody>
          <a:bodyPr lIns="0" tIns="0" rIns="0" bIns="0" anchor="b">
            <a:noAutofit/>
          </a:bodyPr>
          <a:lstStyle>
            <a:lvl1pPr>
              <a:defRPr sz="3600" b="0" baseline="0"/>
            </a:lvl1pPr>
          </a:lstStyle>
          <a:p>
            <a:r>
              <a:rPr lang="en-US"/>
              <a:t>Click to edit Master title style</a:t>
            </a:r>
          </a:p>
        </p:txBody>
      </p:sp>
      <p:sp>
        <p:nvSpPr>
          <p:cNvPr id="40" name="Text Placeholder 39">
            <a:extLst>
              <a:ext uri="{FF2B5EF4-FFF2-40B4-BE49-F238E27FC236}">
                <a16:creationId xmlns:a16="http://schemas.microsoft.com/office/drawing/2014/main" id="{16A84503-533D-0FB4-1FFF-F99D94985FC8}"/>
              </a:ext>
            </a:extLst>
          </p:cNvPr>
          <p:cNvSpPr>
            <a:spLocks noGrp="1"/>
          </p:cNvSpPr>
          <p:nvPr>
            <p:ph type="body" sz="quarter" idx="27"/>
          </p:nvPr>
        </p:nvSpPr>
        <p:spPr>
          <a:xfrm>
            <a:off x="1281113" y="2814135"/>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2" name="Text Placeholder 39">
            <a:extLst>
              <a:ext uri="{FF2B5EF4-FFF2-40B4-BE49-F238E27FC236}">
                <a16:creationId xmlns:a16="http://schemas.microsoft.com/office/drawing/2014/main" id="{E7AEEA39-69B3-E8AB-1B52-DEAF566D4571}"/>
              </a:ext>
            </a:extLst>
          </p:cNvPr>
          <p:cNvSpPr>
            <a:spLocks noGrp="1"/>
          </p:cNvSpPr>
          <p:nvPr>
            <p:ph type="body" sz="quarter" idx="29"/>
          </p:nvPr>
        </p:nvSpPr>
        <p:spPr>
          <a:xfrm>
            <a:off x="1281113" y="3639663"/>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3" name="Text Placeholder 39">
            <a:extLst>
              <a:ext uri="{FF2B5EF4-FFF2-40B4-BE49-F238E27FC236}">
                <a16:creationId xmlns:a16="http://schemas.microsoft.com/office/drawing/2014/main" id="{5462FFAA-616F-1112-8D93-D1429CE2769E}"/>
              </a:ext>
            </a:extLst>
          </p:cNvPr>
          <p:cNvSpPr>
            <a:spLocks noGrp="1"/>
          </p:cNvSpPr>
          <p:nvPr>
            <p:ph type="body" sz="quarter" idx="30"/>
          </p:nvPr>
        </p:nvSpPr>
        <p:spPr>
          <a:xfrm>
            <a:off x="1281113" y="4435367"/>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4" name="Text Placeholder 39">
            <a:extLst>
              <a:ext uri="{FF2B5EF4-FFF2-40B4-BE49-F238E27FC236}">
                <a16:creationId xmlns:a16="http://schemas.microsoft.com/office/drawing/2014/main" id="{F971441E-A861-BBA6-17CE-7CECD0DDCA6F}"/>
              </a:ext>
            </a:extLst>
          </p:cNvPr>
          <p:cNvSpPr>
            <a:spLocks noGrp="1"/>
          </p:cNvSpPr>
          <p:nvPr>
            <p:ph type="body" sz="quarter" idx="31"/>
          </p:nvPr>
        </p:nvSpPr>
        <p:spPr>
          <a:xfrm>
            <a:off x="1281113" y="5256629"/>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1" name="Text Placeholder 39">
            <a:extLst>
              <a:ext uri="{FF2B5EF4-FFF2-40B4-BE49-F238E27FC236}">
                <a16:creationId xmlns:a16="http://schemas.microsoft.com/office/drawing/2014/main" id="{8B493041-6741-D46B-F909-CD7C00DEAE60}"/>
              </a:ext>
            </a:extLst>
          </p:cNvPr>
          <p:cNvSpPr>
            <a:spLocks noGrp="1"/>
          </p:cNvSpPr>
          <p:nvPr>
            <p:ph type="body" sz="quarter" idx="28"/>
          </p:nvPr>
        </p:nvSpPr>
        <p:spPr>
          <a:xfrm>
            <a:off x="6913666" y="2814135"/>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5" name="Text Placeholder 39">
            <a:extLst>
              <a:ext uri="{FF2B5EF4-FFF2-40B4-BE49-F238E27FC236}">
                <a16:creationId xmlns:a16="http://schemas.microsoft.com/office/drawing/2014/main" id="{0970355D-37C5-6F1A-64BF-E4B95748BBF5}"/>
              </a:ext>
            </a:extLst>
          </p:cNvPr>
          <p:cNvSpPr>
            <a:spLocks noGrp="1"/>
          </p:cNvSpPr>
          <p:nvPr>
            <p:ph type="body" sz="quarter" idx="32"/>
          </p:nvPr>
        </p:nvSpPr>
        <p:spPr>
          <a:xfrm>
            <a:off x="6913666" y="3639663"/>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6" name="Text Placeholder 39">
            <a:extLst>
              <a:ext uri="{FF2B5EF4-FFF2-40B4-BE49-F238E27FC236}">
                <a16:creationId xmlns:a16="http://schemas.microsoft.com/office/drawing/2014/main" id="{BEFE0484-B67E-9C46-955E-345C74277C5E}"/>
              </a:ext>
            </a:extLst>
          </p:cNvPr>
          <p:cNvSpPr>
            <a:spLocks noGrp="1"/>
          </p:cNvSpPr>
          <p:nvPr>
            <p:ph type="body" sz="quarter" idx="33"/>
          </p:nvPr>
        </p:nvSpPr>
        <p:spPr>
          <a:xfrm>
            <a:off x="6913666" y="4435367"/>
            <a:ext cx="4143375" cy="541840"/>
          </a:xfrm>
        </p:spPr>
        <p:txBody>
          <a:bodyPr lIns="0" tIns="0" rIns="0" bIns="0" anchor="b">
            <a:noAutofit/>
          </a:bodyPr>
          <a:lstStyle>
            <a:lvl1pPr marL="0" indent="0">
              <a:lnSpc>
                <a:spcPct val="100000"/>
              </a:lnSpc>
              <a:spcBef>
                <a:spcPts val="0"/>
              </a:spcBef>
              <a:buNone/>
              <a:defRPr sz="1800" b="1" baseline="0"/>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0" name="Freeform 17">
            <a:extLst>
              <a:ext uri="{FF2B5EF4-FFF2-40B4-BE49-F238E27FC236}">
                <a16:creationId xmlns:a16="http://schemas.microsoft.com/office/drawing/2014/main" id="{C2017B91-2EEB-9FBA-8E16-2096C92E2D0C}"/>
              </a:ext>
              <a:ext uri="{C183D7F6-B498-43B3-948B-1728B52AA6E4}">
                <adec:decorative xmlns:adec="http://schemas.microsoft.com/office/drawing/2017/decorative" val="1"/>
              </a:ext>
            </a:extLst>
          </p:cNvPr>
          <p:cNvSpPr/>
          <p:nvPr userDrawn="1"/>
        </p:nvSpPr>
        <p:spPr>
          <a:xfrm flipV="1">
            <a:off x="8623300" y="6526800"/>
            <a:ext cx="3568700"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6" name="Freeform 17">
            <a:extLst>
              <a:ext uri="{FF2B5EF4-FFF2-40B4-BE49-F238E27FC236}">
                <a16:creationId xmlns:a16="http://schemas.microsoft.com/office/drawing/2014/main" id="{4287DD1D-8A12-5CFA-F182-60F767DC3DCA}"/>
              </a:ext>
              <a:ext uri="{C183D7F6-B498-43B3-948B-1728B52AA6E4}">
                <adec:decorative xmlns:adec="http://schemas.microsoft.com/office/drawing/2017/decorative" val="1"/>
              </a:ext>
            </a:extLst>
          </p:cNvPr>
          <p:cNvSpPr/>
          <p:nvPr userDrawn="1"/>
        </p:nvSpPr>
        <p:spPr>
          <a:xfrm>
            <a:off x="1" y="0"/>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8" name="Freeform 17">
            <a:extLst>
              <a:ext uri="{FF2B5EF4-FFF2-40B4-BE49-F238E27FC236}">
                <a16:creationId xmlns:a16="http://schemas.microsoft.com/office/drawing/2014/main" id="{411429CA-5A33-DA3D-D3DB-C42D85B101E5}"/>
              </a:ext>
              <a:ext uri="{C183D7F6-B498-43B3-948B-1728B52AA6E4}">
                <adec:decorative xmlns:adec="http://schemas.microsoft.com/office/drawing/2017/decorative" val="1"/>
              </a:ext>
            </a:extLst>
          </p:cNvPr>
          <p:cNvSpPr/>
          <p:nvPr userDrawn="1"/>
        </p:nvSpPr>
        <p:spPr>
          <a:xfrm flipV="1">
            <a:off x="0"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9" name="Isosceles Triangle 3">
            <a:extLst>
              <a:ext uri="{FF2B5EF4-FFF2-40B4-BE49-F238E27FC236}">
                <a16:creationId xmlns:a16="http://schemas.microsoft.com/office/drawing/2014/main" id="{2ABE2A89-7B53-F3AA-992C-F5FDFD47CDA2}"/>
              </a:ext>
              <a:ext uri="{C183D7F6-B498-43B3-948B-1728B52AA6E4}">
                <adec:decorative xmlns:adec="http://schemas.microsoft.com/office/drawing/2017/decorative" val="1"/>
              </a:ext>
            </a:extLst>
          </p:cNvPr>
          <p:cNvSpPr/>
          <p:nvPr userDrawn="1"/>
        </p:nvSpPr>
        <p:spPr>
          <a:xfrm rot="5400000" flipH="1">
            <a:off x="823702" y="3084150"/>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1" name="Isosceles Triangle 4">
            <a:extLst>
              <a:ext uri="{FF2B5EF4-FFF2-40B4-BE49-F238E27FC236}">
                <a16:creationId xmlns:a16="http://schemas.microsoft.com/office/drawing/2014/main" id="{DB265DE7-BDB8-455C-68D7-DD625535723F}"/>
              </a:ext>
              <a:ext uri="{C183D7F6-B498-43B3-948B-1728B52AA6E4}">
                <adec:decorative xmlns:adec="http://schemas.microsoft.com/office/drawing/2017/decorative" val="1"/>
              </a:ext>
            </a:extLst>
          </p:cNvPr>
          <p:cNvSpPr/>
          <p:nvPr userDrawn="1"/>
        </p:nvSpPr>
        <p:spPr>
          <a:xfrm rot="5400000" flipH="1">
            <a:off x="823702" y="3898663"/>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2" name="Isosceles Triangle 5">
            <a:extLst>
              <a:ext uri="{FF2B5EF4-FFF2-40B4-BE49-F238E27FC236}">
                <a16:creationId xmlns:a16="http://schemas.microsoft.com/office/drawing/2014/main" id="{CD5BD527-816C-E329-0634-ECEF4B25EFBF}"/>
              </a:ext>
              <a:ext uri="{C183D7F6-B498-43B3-948B-1728B52AA6E4}">
                <adec:decorative xmlns:adec="http://schemas.microsoft.com/office/drawing/2017/decorative" val="1"/>
              </a:ext>
            </a:extLst>
          </p:cNvPr>
          <p:cNvSpPr/>
          <p:nvPr userDrawn="1"/>
        </p:nvSpPr>
        <p:spPr>
          <a:xfrm rot="5400000" flipH="1">
            <a:off x="823702" y="4713176"/>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3" name="Isosceles Triangle 3">
            <a:extLst>
              <a:ext uri="{FF2B5EF4-FFF2-40B4-BE49-F238E27FC236}">
                <a16:creationId xmlns:a16="http://schemas.microsoft.com/office/drawing/2014/main" id="{3068113E-4A0A-6AB4-BD3C-E1CF8F28240F}"/>
              </a:ext>
              <a:ext uri="{C183D7F6-B498-43B3-948B-1728B52AA6E4}">
                <adec:decorative xmlns:adec="http://schemas.microsoft.com/office/drawing/2017/decorative" val="1"/>
              </a:ext>
            </a:extLst>
          </p:cNvPr>
          <p:cNvSpPr/>
          <p:nvPr userDrawn="1"/>
        </p:nvSpPr>
        <p:spPr>
          <a:xfrm rot="5400000" flipH="1">
            <a:off x="823702" y="5526970"/>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4" name="Isosceles Triangle 6">
            <a:extLst>
              <a:ext uri="{FF2B5EF4-FFF2-40B4-BE49-F238E27FC236}">
                <a16:creationId xmlns:a16="http://schemas.microsoft.com/office/drawing/2014/main" id="{1CD9FE95-F8A6-B6DC-2180-731FDE4996E8}"/>
              </a:ext>
              <a:ext uri="{C183D7F6-B498-43B3-948B-1728B52AA6E4}">
                <adec:decorative xmlns:adec="http://schemas.microsoft.com/office/drawing/2017/decorative" val="1"/>
              </a:ext>
            </a:extLst>
          </p:cNvPr>
          <p:cNvSpPr/>
          <p:nvPr userDrawn="1"/>
        </p:nvSpPr>
        <p:spPr>
          <a:xfrm rot="5400000" flipH="1">
            <a:off x="6456152" y="3084150"/>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zh-CN" altLang="en-US"/>
          </a:p>
        </p:txBody>
      </p:sp>
      <p:sp>
        <p:nvSpPr>
          <p:cNvPr id="15" name="Isosceles Triangle 7">
            <a:extLst>
              <a:ext uri="{FF2B5EF4-FFF2-40B4-BE49-F238E27FC236}">
                <a16:creationId xmlns:a16="http://schemas.microsoft.com/office/drawing/2014/main" id="{F7B347C0-3F8F-587A-5A99-49B8508015EE}"/>
              </a:ext>
              <a:ext uri="{C183D7F6-B498-43B3-948B-1728B52AA6E4}">
                <adec:decorative xmlns:adec="http://schemas.microsoft.com/office/drawing/2017/decorative" val="1"/>
              </a:ext>
            </a:extLst>
          </p:cNvPr>
          <p:cNvSpPr/>
          <p:nvPr userDrawn="1"/>
        </p:nvSpPr>
        <p:spPr>
          <a:xfrm rot="5400000" flipH="1">
            <a:off x="6456152" y="3898663"/>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zh-CN" altLang="en-US"/>
          </a:p>
        </p:txBody>
      </p:sp>
      <p:sp>
        <p:nvSpPr>
          <p:cNvPr id="16" name="Isosceles Triangle 8">
            <a:extLst>
              <a:ext uri="{FF2B5EF4-FFF2-40B4-BE49-F238E27FC236}">
                <a16:creationId xmlns:a16="http://schemas.microsoft.com/office/drawing/2014/main" id="{A37BF549-9163-2374-1589-671786ABE6F2}"/>
              </a:ext>
              <a:ext uri="{C183D7F6-B498-43B3-948B-1728B52AA6E4}">
                <adec:decorative xmlns:adec="http://schemas.microsoft.com/office/drawing/2017/decorative" val="1"/>
              </a:ext>
            </a:extLst>
          </p:cNvPr>
          <p:cNvSpPr/>
          <p:nvPr userDrawn="1"/>
        </p:nvSpPr>
        <p:spPr>
          <a:xfrm rot="5400000" flipH="1">
            <a:off x="6456152" y="4713176"/>
            <a:ext cx="294319" cy="25372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zh-CN" altLang="en-US"/>
          </a:p>
        </p:txBody>
      </p:sp>
      <p:sp>
        <p:nvSpPr>
          <p:cNvPr id="3" name="Date Placeholder 2">
            <a:extLst>
              <a:ext uri="{FF2B5EF4-FFF2-40B4-BE49-F238E27FC236}">
                <a16:creationId xmlns:a16="http://schemas.microsoft.com/office/drawing/2014/main" id="{CEBF8C89-724F-1AA2-DD4D-120028E9FCF0}"/>
              </a:ext>
            </a:extLst>
          </p:cNvPr>
          <p:cNvSpPr>
            <a:spLocks noGrp="1"/>
          </p:cNvSpPr>
          <p:nvPr>
            <p:ph type="dt" sz="half" idx="34"/>
          </p:nvPr>
        </p:nvSpPr>
        <p:spPr/>
        <p:txBody>
          <a:bodyPr/>
          <a:lstStyle/>
          <a:p>
            <a:r>
              <a:rPr lang="en-US" altLang="zh-CN" dirty="0"/>
              <a:t>04/26/2025</a:t>
            </a:r>
          </a:p>
        </p:txBody>
      </p:sp>
      <p:sp>
        <p:nvSpPr>
          <p:cNvPr id="4" name="Footer Placeholder 3">
            <a:extLst>
              <a:ext uri="{FF2B5EF4-FFF2-40B4-BE49-F238E27FC236}">
                <a16:creationId xmlns:a16="http://schemas.microsoft.com/office/drawing/2014/main" id="{A9103CE0-A0DB-C346-564E-677B30F25925}"/>
              </a:ext>
            </a:extLst>
          </p:cNvPr>
          <p:cNvSpPr>
            <a:spLocks noGrp="1"/>
          </p:cNvSpPr>
          <p:nvPr>
            <p:ph type="ftr" sz="quarter" idx="35"/>
          </p:nvPr>
        </p:nvSpPr>
        <p:spPr/>
        <p:txBody>
          <a:bodyPr/>
          <a:lstStyle/>
          <a:p>
            <a:r>
              <a:rPr lang="en-US" altLang="zh-CN" dirty="0"/>
              <a:t>Sample Footer Text</a:t>
            </a:r>
          </a:p>
        </p:txBody>
      </p:sp>
      <p:sp>
        <p:nvSpPr>
          <p:cNvPr id="5" name="Slide Number Placeholder 4">
            <a:extLst>
              <a:ext uri="{FF2B5EF4-FFF2-40B4-BE49-F238E27FC236}">
                <a16:creationId xmlns:a16="http://schemas.microsoft.com/office/drawing/2014/main" id="{68394BF1-FB89-1D4C-1F84-13E57A1418A0}"/>
              </a:ext>
            </a:extLst>
          </p:cNvPr>
          <p:cNvSpPr>
            <a:spLocks noGrp="1"/>
          </p:cNvSpPr>
          <p:nvPr>
            <p:ph type="sldNum" sz="half" idx="36"/>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257415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44000" y="831919"/>
            <a:ext cx="10504000" cy="1554480"/>
          </a:xfrm>
        </p:spPr>
        <p:txBody>
          <a:bodyPr lIns="0" tIns="0" rIns="0" bIns="0" anchor="b">
            <a:noAutofit/>
          </a:bodyPr>
          <a:lstStyle>
            <a:lvl1pPr>
              <a:defRPr sz="3600" b="0" baseline="0"/>
            </a:lvl1pPr>
          </a:lstStyle>
          <a:p>
            <a:r>
              <a:rPr lang="en-US"/>
              <a:t>Click to edit Master title style</a:t>
            </a:r>
          </a:p>
        </p:txBody>
      </p:sp>
      <p:sp>
        <p:nvSpPr>
          <p:cNvPr id="17" name="Content Placeholder 16">
            <a:extLst>
              <a:ext uri="{FF2B5EF4-FFF2-40B4-BE49-F238E27FC236}">
                <a16:creationId xmlns:a16="http://schemas.microsoft.com/office/drawing/2014/main" id="{6F9358B1-1779-1D7A-CAE5-80DDD0129030}"/>
              </a:ext>
            </a:extLst>
          </p:cNvPr>
          <p:cNvSpPr>
            <a:spLocks noGrp="1"/>
          </p:cNvSpPr>
          <p:nvPr>
            <p:ph sz="quarter" idx="37"/>
          </p:nvPr>
        </p:nvSpPr>
        <p:spPr>
          <a:xfrm>
            <a:off x="844000" y="2576946"/>
            <a:ext cx="10504000" cy="3380509"/>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17">
            <a:extLst>
              <a:ext uri="{FF2B5EF4-FFF2-40B4-BE49-F238E27FC236}">
                <a16:creationId xmlns:a16="http://schemas.microsoft.com/office/drawing/2014/main" id="{C2017B91-2EEB-9FBA-8E16-2096C92E2D0C}"/>
              </a:ext>
              <a:ext uri="{C183D7F6-B498-43B3-948B-1728B52AA6E4}">
                <adec:decorative xmlns:adec="http://schemas.microsoft.com/office/drawing/2017/decorative" val="1"/>
              </a:ext>
            </a:extLst>
          </p:cNvPr>
          <p:cNvSpPr/>
          <p:nvPr userDrawn="1"/>
        </p:nvSpPr>
        <p:spPr>
          <a:xfrm flipV="1">
            <a:off x="8623300" y="6526800"/>
            <a:ext cx="3568700"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6" name="Freeform 17">
            <a:extLst>
              <a:ext uri="{FF2B5EF4-FFF2-40B4-BE49-F238E27FC236}">
                <a16:creationId xmlns:a16="http://schemas.microsoft.com/office/drawing/2014/main" id="{4287DD1D-8A12-5CFA-F182-60F767DC3DCA}"/>
              </a:ext>
              <a:ext uri="{C183D7F6-B498-43B3-948B-1728B52AA6E4}">
                <adec:decorative xmlns:adec="http://schemas.microsoft.com/office/drawing/2017/decorative" val="1"/>
              </a:ext>
            </a:extLst>
          </p:cNvPr>
          <p:cNvSpPr/>
          <p:nvPr userDrawn="1"/>
        </p:nvSpPr>
        <p:spPr>
          <a:xfrm>
            <a:off x="1" y="0"/>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8" name="Freeform 17">
            <a:extLst>
              <a:ext uri="{FF2B5EF4-FFF2-40B4-BE49-F238E27FC236}">
                <a16:creationId xmlns:a16="http://schemas.microsoft.com/office/drawing/2014/main" id="{411429CA-5A33-DA3D-D3DB-C42D85B101E5}"/>
              </a:ext>
              <a:ext uri="{C183D7F6-B498-43B3-948B-1728B52AA6E4}">
                <adec:decorative xmlns:adec="http://schemas.microsoft.com/office/drawing/2017/decorative" val="1"/>
              </a:ext>
            </a:extLst>
          </p:cNvPr>
          <p:cNvSpPr/>
          <p:nvPr userDrawn="1"/>
        </p:nvSpPr>
        <p:spPr>
          <a:xfrm flipV="1">
            <a:off x="0"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3" name="Date Placeholder 2">
            <a:extLst>
              <a:ext uri="{FF2B5EF4-FFF2-40B4-BE49-F238E27FC236}">
                <a16:creationId xmlns:a16="http://schemas.microsoft.com/office/drawing/2014/main" id="{CEBF8C89-724F-1AA2-DD4D-120028E9FCF0}"/>
              </a:ext>
            </a:extLst>
          </p:cNvPr>
          <p:cNvSpPr>
            <a:spLocks noGrp="1"/>
          </p:cNvSpPr>
          <p:nvPr>
            <p:ph type="dt" sz="half" idx="34"/>
          </p:nvPr>
        </p:nvSpPr>
        <p:spPr/>
        <p:txBody>
          <a:bodyPr/>
          <a:lstStyle/>
          <a:p>
            <a:r>
              <a:rPr lang="en-US" altLang="zh-CN" dirty="0"/>
              <a:t>04/26/2025</a:t>
            </a:r>
          </a:p>
        </p:txBody>
      </p:sp>
      <p:sp>
        <p:nvSpPr>
          <p:cNvPr id="4" name="Footer Placeholder 3">
            <a:extLst>
              <a:ext uri="{FF2B5EF4-FFF2-40B4-BE49-F238E27FC236}">
                <a16:creationId xmlns:a16="http://schemas.microsoft.com/office/drawing/2014/main" id="{A9103CE0-A0DB-C346-564E-677B30F25925}"/>
              </a:ext>
            </a:extLst>
          </p:cNvPr>
          <p:cNvSpPr>
            <a:spLocks noGrp="1"/>
          </p:cNvSpPr>
          <p:nvPr>
            <p:ph type="ftr" sz="quarter" idx="35"/>
          </p:nvPr>
        </p:nvSpPr>
        <p:spPr/>
        <p:txBody>
          <a:bodyPr/>
          <a:lstStyle/>
          <a:p>
            <a:r>
              <a:rPr lang="en-US" altLang="zh-CN" dirty="0"/>
              <a:t>Sample Footer Text</a:t>
            </a:r>
          </a:p>
        </p:txBody>
      </p:sp>
      <p:sp>
        <p:nvSpPr>
          <p:cNvPr id="5" name="Slide Number Placeholder 4">
            <a:extLst>
              <a:ext uri="{FF2B5EF4-FFF2-40B4-BE49-F238E27FC236}">
                <a16:creationId xmlns:a16="http://schemas.microsoft.com/office/drawing/2014/main" id="{68394BF1-FB89-1D4C-1F84-13E57A1418A0}"/>
              </a:ext>
            </a:extLst>
          </p:cNvPr>
          <p:cNvSpPr>
            <a:spLocks noGrp="1"/>
          </p:cNvSpPr>
          <p:nvPr>
            <p:ph type="sldNum" sz="half" idx="36"/>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2022861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1927933"/>
            <a:ext cx="10504000" cy="1135871"/>
          </a:xfrm>
        </p:spPr>
        <p:txBody>
          <a:bodyPr lIns="0" tIns="0" rIns="0" bIns="0">
            <a:noAutofit/>
          </a:bodyPr>
          <a:lstStyle>
            <a:lvl1pPr algn="ctr">
              <a:defRPr sz="3600" b="0" baseline="0"/>
            </a:lvl1pPr>
          </a:lstStyle>
          <a:p>
            <a:r>
              <a:rPr lang="en-US"/>
              <a:t>Click to edit Master title style</a:t>
            </a:r>
          </a:p>
        </p:txBody>
      </p:sp>
      <p:sp>
        <p:nvSpPr>
          <p:cNvPr id="8" name="Content Placeholder 16">
            <a:extLst>
              <a:ext uri="{FF2B5EF4-FFF2-40B4-BE49-F238E27FC236}">
                <a16:creationId xmlns:a16="http://schemas.microsoft.com/office/drawing/2014/main" id="{D4F14BC3-176C-CDF0-C810-02FE93F4EAEA}"/>
              </a:ext>
            </a:extLst>
          </p:cNvPr>
          <p:cNvSpPr>
            <a:spLocks noGrp="1"/>
          </p:cNvSpPr>
          <p:nvPr>
            <p:ph sz="quarter" idx="37"/>
          </p:nvPr>
        </p:nvSpPr>
        <p:spPr>
          <a:xfrm>
            <a:off x="844000" y="3269675"/>
            <a:ext cx="10504000" cy="2225963"/>
          </a:xfrm>
        </p:spPr>
        <p:txBody>
          <a:bodyPr>
            <a:normAutofit/>
          </a:bodyPr>
          <a:lstStyle>
            <a:lvl1pPr marL="0" indent="0" algn="l">
              <a:buNone/>
              <a:defRPr sz="1400"/>
            </a:lvl1pPr>
            <a:lvl2pPr marL="457200" indent="0" algn="l">
              <a:buNone/>
              <a:defRPr sz="1200"/>
            </a:lvl2pPr>
            <a:lvl3pPr marL="914400" indent="0" algn="l">
              <a:buNone/>
              <a:defRPr sz="1100"/>
            </a:lvl3pPr>
            <a:lvl4pPr marL="1371600" indent="0" algn="l">
              <a:buNone/>
              <a:defRPr sz="1050"/>
            </a:lvl4pPr>
            <a:lvl5pPr marL="1828800" indent="0" algn="l">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6DEE9CD0-B455-1E74-A596-42C0F0DC9D68}"/>
              </a:ext>
              <a:ext uri="{C183D7F6-B498-43B3-948B-1728B52AA6E4}">
                <adec:decorative xmlns:adec="http://schemas.microsoft.com/office/drawing/2017/decorative" val="1"/>
              </a:ext>
            </a:extLst>
          </p:cNvPr>
          <p:cNvSpPr/>
          <p:nvPr userDrawn="1"/>
        </p:nvSpPr>
        <p:spPr>
          <a:xfrm>
            <a:off x="2" y="6526800"/>
            <a:ext cx="12191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a:p>
        </p:txBody>
      </p:sp>
      <p:sp>
        <p:nvSpPr>
          <p:cNvPr id="10" name="Freeform 17">
            <a:extLst>
              <a:ext uri="{FF2B5EF4-FFF2-40B4-BE49-F238E27FC236}">
                <a16:creationId xmlns:a16="http://schemas.microsoft.com/office/drawing/2014/main" id="{997C5841-2433-4CFD-F83F-66F81267789C}"/>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11" name="Freeform 17">
            <a:extLst>
              <a:ext uri="{FF2B5EF4-FFF2-40B4-BE49-F238E27FC236}">
                <a16:creationId xmlns:a16="http://schemas.microsoft.com/office/drawing/2014/main" id="{D005AF67-A3F8-DF0E-32A3-C7E02927F066}"/>
              </a:ext>
              <a:ext uri="{C183D7F6-B498-43B3-948B-1728B52AA6E4}">
                <adec:decorative xmlns:adec="http://schemas.microsoft.com/office/drawing/2017/decorative" val="1"/>
              </a:ext>
            </a:extLst>
          </p:cNvPr>
          <p:cNvSpPr/>
          <p:nvPr userDrawn="1"/>
        </p:nvSpPr>
        <p:spPr>
          <a:xfrm flipV="1">
            <a:off x="7768799"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4" name="Date Placeholder 3">
            <a:extLst>
              <a:ext uri="{FF2B5EF4-FFF2-40B4-BE49-F238E27FC236}">
                <a16:creationId xmlns:a16="http://schemas.microsoft.com/office/drawing/2014/main" id="{73677A5F-52D4-84EF-29A7-B01CA17B30EC}"/>
              </a:ext>
            </a:extLst>
          </p:cNvPr>
          <p:cNvSpPr>
            <a:spLocks noGrp="1"/>
          </p:cNvSpPr>
          <p:nvPr>
            <p:ph type="dt" sz="half" idx="10"/>
          </p:nvPr>
        </p:nvSpPr>
        <p:spPr/>
        <p:txBody>
          <a:bodyPr/>
          <a:lstStyle/>
          <a:p>
            <a:r>
              <a:rPr lang="en-US" altLang="zh-CN" dirty="0"/>
              <a:t>04/26/2025</a:t>
            </a:r>
          </a:p>
        </p:txBody>
      </p:sp>
      <p:sp>
        <p:nvSpPr>
          <p:cNvPr id="5" name="Footer Placeholder 4">
            <a:extLst>
              <a:ext uri="{FF2B5EF4-FFF2-40B4-BE49-F238E27FC236}">
                <a16:creationId xmlns:a16="http://schemas.microsoft.com/office/drawing/2014/main" id="{4E9FFE13-EE87-DB0E-8151-61B9909D1367}"/>
              </a:ext>
            </a:extLst>
          </p:cNvPr>
          <p:cNvSpPr>
            <a:spLocks noGrp="1"/>
          </p:cNvSpPr>
          <p:nvPr>
            <p:ph type="ftr" sz="quarter" idx="11"/>
          </p:nvPr>
        </p:nvSpPr>
        <p:spPr/>
        <p:txBody>
          <a:bodyPr/>
          <a:lstStyle/>
          <a:p>
            <a:r>
              <a:rPr lang="en-US" altLang="zh-CN" dirty="0"/>
              <a:t>Sample Footer Text</a:t>
            </a:r>
          </a:p>
        </p:txBody>
      </p:sp>
      <p:sp>
        <p:nvSpPr>
          <p:cNvPr id="6" name="Slide Number Placeholder 5">
            <a:extLst>
              <a:ext uri="{FF2B5EF4-FFF2-40B4-BE49-F238E27FC236}">
                <a16:creationId xmlns:a16="http://schemas.microsoft.com/office/drawing/2014/main" id="{2D4F95BB-898C-AAE1-9E7A-961BB037A01F}"/>
              </a:ext>
            </a:extLst>
          </p:cNvPr>
          <p:cNvSpPr>
            <a:spLocks noGrp="1"/>
          </p:cNvSpPr>
          <p:nvPr>
            <p:ph type="sldNum" sz="half" idx="12"/>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83116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item Lis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44" name="Picture Placeholder 43">
            <a:extLst>
              <a:ext uri="{FF2B5EF4-FFF2-40B4-BE49-F238E27FC236}">
                <a16:creationId xmlns:a16="http://schemas.microsoft.com/office/drawing/2014/main" id="{AE29EB26-1D80-20C5-521F-E816F9C96790}"/>
              </a:ext>
            </a:extLst>
          </p:cNvPr>
          <p:cNvSpPr>
            <a:spLocks noGrp="1"/>
          </p:cNvSpPr>
          <p:nvPr>
            <p:ph type="pic" sz="quarter" idx="39"/>
          </p:nvPr>
        </p:nvSpPr>
        <p:spPr>
          <a:xfrm>
            <a:off x="620968" y="2134688"/>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dirty="0"/>
          </a:p>
        </p:txBody>
      </p:sp>
      <p:sp>
        <p:nvSpPr>
          <p:cNvPr id="29" name="Text Placeholder 39">
            <a:extLst>
              <a:ext uri="{FF2B5EF4-FFF2-40B4-BE49-F238E27FC236}">
                <a16:creationId xmlns:a16="http://schemas.microsoft.com/office/drawing/2014/main" id="{0E9DDE4F-FFF8-270B-2AF8-4EC025D6150B}"/>
              </a:ext>
            </a:extLst>
          </p:cNvPr>
          <p:cNvSpPr>
            <a:spLocks noGrp="1"/>
          </p:cNvSpPr>
          <p:nvPr>
            <p:ph type="body" sz="quarter" idx="27"/>
          </p:nvPr>
        </p:nvSpPr>
        <p:spPr>
          <a:xfrm>
            <a:off x="2290761" y="2128094"/>
            <a:ext cx="3663194" cy="60732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0" name="Text Placeholder 39">
            <a:extLst>
              <a:ext uri="{FF2B5EF4-FFF2-40B4-BE49-F238E27FC236}">
                <a16:creationId xmlns:a16="http://schemas.microsoft.com/office/drawing/2014/main" id="{B7605656-D055-D758-29DD-8EEAE0DBF858}"/>
              </a:ext>
            </a:extLst>
          </p:cNvPr>
          <p:cNvSpPr>
            <a:spLocks noGrp="1"/>
          </p:cNvSpPr>
          <p:nvPr>
            <p:ph type="body" sz="quarter" idx="32"/>
          </p:nvPr>
        </p:nvSpPr>
        <p:spPr>
          <a:xfrm>
            <a:off x="2290762" y="2832099"/>
            <a:ext cx="3663194" cy="894123"/>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6" name="Picture Placeholder 45">
            <a:extLst>
              <a:ext uri="{FF2B5EF4-FFF2-40B4-BE49-F238E27FC236}">
                <a16:creationId xmlns:a16="http://schemas.microsoft.com/office/drawing/2014/main" id="{16A975E9-F3A8-3D0E-CA59-63ACCEAEB30A}"/>
              </a:ext>
            </a:extLst>
          </p:cNvPr>
          <p:cNvSpPr>
            <a:spLocks noGrp="1"/>
          </p:cNvSpPr>
          <p:nvPr>
            <p:ph type="pic" sz="quarter" idx="41"/>
          </p:nvPr>
        </p:nvSpPr>
        <p:spPr>
          <a:xfrm>
            <a:off x="620968" y="398172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dirty="0"/>
          </a:p>
        </p:txBody>
      </p:sp>
      <p:sp>
        <p:nvSpPr>
          <p:cNvPr id="31" name="Text Placeholder 39">
            <a:extLst>
              <a:ext uri="{FF2B5EF4-FFF2-40B4-BE49-F238E27FC236}">
                <a16:creationId xmlns:a16="http://schemas.microsoft.com/office/drawing/2014/main" id="{53901006-BB12-378A-0E11-21C57A45C822}"/>
              </a:ext>
            </a:extLst>
          </p:cNvPr>
          <p:cNvSpPr>
            <a:spLocks noGrp="1"/>
          </p:cNvSpPr>
          <p:nvPr>
            <p:ph type="body" sz="quarter" idx="33"/>
          </p:nvPr>
        </p:nvSpPr>
        <p:spPr>
          <a:xfrm>
            <a:off x="2290761" y="3830353"/>
            <a:ext cx="3663194" cy="60732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2" name="Text Placeholder 39">
            <a:extLst>
              <a:ext uri="{FF2B5EF4-FFF2-40B4-BE49-F238E27FC236}">
                <a16:creationId xmlns:a16="http://schemas.microsoft.com/office/drawing/2014/main" id="{59F329F9-BEC3-EA24-8A49-5C9160DC33D4}"/>
              </a:ext>
            </a:extLst>
          </p:cNvPr>
          <p:cNvSpPr>
            <a:spLocks noGrp="1"/>
          </p:cNvSpPr>
          <p:nvPr>
            <p:ph type="body" sz="quarter" idx="34"/>
          </p:nvPr>
        </p:nvSpPr>
        <p:spPr>
          <a:xfrm>
            <a:off x="2290762" y="4533817"/>
            <a:ext cx="3663194" cy="894123"/>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5" name="Picture Placeholder 44">
            <a:extLst>
              <a:ext uri="{FF2B5EF4-FFF2-40B4-BE49-F238E27FC236}">
                <a16:creationId xmlns:a16="http://schemas.microsoft.com/office/drawing/2014/main" id="{5B925B15-F568-36DC-22ED-211CB7AD63D7}"/>
              </a:ext>
            </a:extLst>
          </p:cNvPr>
          <p:cNvSpPr>
            <a:spLocks noGrp="1"/>
          </p:cNvSpPr>
          <p:nvPr>
            <p:ph type="pic" sz="quarter" idx="40"/>
          </p:nvPr>
        </p:nvSpPr>
        <p:spPr>
          <a:xfrm>
            <a:off x="6195673" y="2134688"/>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dirty="0"/>
          </a:p>
        </p:txBody>
      </p:sp>
      <p:sp>
        <p:nvSpPr>
          <p:cNvPr id="33" name="Text Placeholder 39">
            <a:extLst>
              <a:ext uri="{FF2B5EF4-FFF2-40B4-BE49-F238E27FC236}">
                <a16:creationId xmlns:a16="http://schemas.microsoft.com/office/drawing/2014/main" id="{E6FF9244-D21F-466A-AE16-1348C9E56C2D}"/>
              </a:ext>
            </a:extLst>
          </p:cNvPr>
          <p:cNvSpPr>
            <a:spLocks noGrp="1"/>
          </p:cNvSpPr>
          <p:nvPr>
            <p:ph type="body" sz="quarter" idx="35"/>
          </p:nvPr>
        </p:nvSpPr>
        <p:spPr>
          <a:xfrm>
            <a:off x="7872639" y="2128094"/>
            <a:ext cx="3663194" cy="60732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4" name="Text Placeholder 39">
            <a:extLst>
              <a:ext uri="{FF2B5EF4-FFF2-40B4-BE49-F238E27FC236}">
                <a16:creationId xmlns:a16="http://schemas.microsoft.com/office/drawing/2014/main" id="{51DFE450-9F68-CCC7-3C92-0EEC176481FA}"/>
              </a:ext>
            </a:extLst>
          </p:cNvPr>
          <p:cNvSpPr>
            <a:spLocks noGrp="1"/>
          </p:cNvSpPr>
          <p:nvPr>
            <p:ph type="body" sz="quarter" idx="36"/>
          </p:nvPr>
        </p:nvSpPr>
        <p:spPr>
          <a:xfrm>
            <a:off x="7872639" y="2832099"/>
            <a:ext cx="3663194" cy="894123"/>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7" name="Picture Placeholder 46">
            <a:extLst>
              <a:ext uri="{FF2B5EF4-FFF2-40B4-BE49-F238E27FC236}">
                <a16:creationId xmlns:a16="http://schemas.microsoft.com/office/drawing/2014/main" id="{DCBEA689-8F12-3902-D23F-87070631610F}"/>
              </a:ext>
            </a:extLst>
          </p:cNvPr>
          <p:cNvSpPr>
            <a:spLocks noGrp="1"/>
          </p:cNvSpPr>
          <p:nvPr>
            <p:ph type="pic" sz="quarter" idx="42"/>
          </p:nvPr>
        </p:nvSpPr>
        <p:spPr>
          <a:xfrm>
            <a:off x="6195673" y="398172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dirty="0"/>
          </a:p>
        </p:txBody>
      </p:sp>
      <p:sp>
        <p:nvSpPr>
          <p:cNvPr id="35" name="Text Placeholder 39">
            <a:extLst>
              <a:ext uri="{FF2B5EF4-FFF2-40B4-BE49-F238E27FC236}">
                <a16:creationId xmlns:a16="http://schemas.microsoft.com/office/drawing/2014/main" id="{C730C6EB-298D-AB23-9E13-FD3F3E5BD194}"/>
              </a:ext>
            </a:extLst>
          </p:cNvPr>
          <p:cNvSpPr>
            <a:spLocks noGrp="1"/>
          </p:cNvSpPr>
          <p:nvPr>
            <p:ph type="body" sz="quarter" idx="37"/>
          </p:nvPr>
        </p:nvSpPr>
        <p:spPr>
          <a:xfrm>
            <a:off x="7872639" y="3830353"/>
            <a:ext cx="3663194" cy="60732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6" name="Text Placeholder 39">
            <a:extLst>
              <a:ext uri="{FF2B5EF4-FFF2-40B4-BE49-F238E27FC236}">
                <a16:creationId xmlns:a16="http://schemas.microsoft.com/office/drawing/2014/main" id="{F0B296A3-8D64-798F-327D-A86480FF9B11}"/>
              </a:ext>
            </a:extLst>
          </p:cNvPr>
          <p:cNvSpPr>
            <a:spLocks noGrp="1"/>
          </p:cNvSpPr>
          <p:nvPr>
            <p:ph type="body" sz="quarter" idx="38"/>
          </p:nvPr>
        </p:nvSpPr>
        <p:spPr>
          <a:xfrm>
            <a:off x="7872639" y="4533817"/>
            <a:ext cx="3663194" cy="894123"/>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1" name="Freeform 10">
            <a:extLst>
              <a:ext uri="{FF2B5EF4-FFF2-40B4-BE49-F238E27FC236}">
                <a16:creationId xmlns:a16="http://schemas.microsoft.com/office/drawing/2014/main" id="{8028A1A0-2083-B54D-21DA-8A3C0A17BD2C}"/>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Freeform 10">
            <a:extLst>
              <a:ext uri="{FF2B5EF4-FFF2-40B4-BE49-F238E27FC236}">
                <a16:creationId xmlns:a16="http://schemas.microsoft.com/office/drawing/2014/main" id="{BE6104D1-FC74-C850-B56F-797E7DAD6704}"/>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Date Placeholder 6">
            <a:extLst>
              <a:ext uri="{FF2B5EF4-FFF2-40B4-BE49-F238E27FC236}">
                <a16:creationId xmlns:a16="http://schemas.microsoft.com/office/drawing/2014/main" id="{27E9208E-6287-EB50-1A42-5A2F6EAA68D5}"/>
              </a:ext>
            </a:extLst>
          </p:cNvPr>
          <p:cNvSpPr>
            <a:spLocks noGrp="1"/>
          </p:cNvSpPr>
          <p:nvPr>
            <p:ph type="dt" sz="half" idx="43"/>
          </p:nvPr>
        </p:nvSpPr>
        <p:spPr/>
        <p:txBody>
          <a:bodyPr/>
          <a:lstStyle/>
          <a:p>
            <a:r>
              <a:rPr lang="en-US" altLang="zh-CN" dirty="0"/>
              <a:t>04/26/2025</a:t>
            </a:r>
          </a:p>
        </p:txBody>
      </p:sp>
      <p:sp>
        <p:nvSpPr>
          <p:cNvPr id="8" name="Footer Placeholder 7">
            <a:extLst>
              <a:ext uri="{FF2B5EF4-FFF2-40B4-BE49-F238E27FC236}">
                <a16:creationId xmlns:a16="http://schemas.microsoft.com/office/drawing/2014/main" id="{4964913F-C760-8FE0-0D76-379AC2F0C8D4}"/>
              </a:ext>
            </a:extLst>
          </p:cNvPr>
          <p:cNvSpPr>
            <a:spLocks noGrp="1"/>
          </p:cNvSpPr>
          <p:nvPr>
            <p:ph type="ftr" sz="quarter" idx="44"/>
          </p:nvPr>
        </p:nvSpPr>
        <p:spPr/>
        <p:txBody>
          <a:bodyPr/>
          <a:lstStyle/>
          <a:p>
            <a:r>
              <a:rPr lang="en-US" altLang="zh-CN" dirty="0"/>
              <a:t>Sample Footer Text</a:t>
            </a:r>
          </a:p>
        </p:txBody>
      </p:sp>
      <p:sp>
        <p:nvSpPr>
          <p:cNvPr id="9" name="Slide Number Placeholder 8">
            <a:extLst>
              <a:ext uri="{FF2B5EF4-FFF2-40B4-BE49-F238E27FC236}">
                <a16:creationId xmlns:a16="http://schemas.microsoft.com/office/drawing/2014/main" id="{7418C8A2-ADD2-4C06-7ADC-C57099693486}"/>
              </a:ext>
            </a:extLst>
          </p:cNvPr>
          <p:cNvSpPr>
            <a:spLocks noGrp="1"/>
          </p:cNvSpPr>
          <p:nvPr>
            <p:ph type="sldNum" sz="half" idx="45"/>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74128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item Lis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3" name="Text Placeholder 39">
            <a:extLst>
              <a:ext uri="{FF2B5EF4-FFF2-40B4-BE49-F238E27FC236}">
                <a16:creationId xmlns:a16="http://schemas.microsoft.com/office/drawing/2014/main" id="{C0705400-8797-96C0-007D-F6D3A9A85C5D}"/>
              </a:ext>
            </a:extLst>
          </p:cNvPr>
          <p:cNvSpPr>
            <a:spLocks noGrp="1"/>
          </p:cNvSpPr>
          <p:nvPr>
            <p:ph type="body" sz="quarter" idx="39"/>
          </p:nvPr>
        </p:nvSpPr>
        <p:spPr>
          <a:xfrm>
            <a:off x="1738206" y="2065422"/>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4" name="Text Placeholder 39">
            <a:extLst>
              <a:ext uri="{FF2B5EF4-FFF2-40B4-BE49-F238E27FC236}">
                <a16:creationId xmlns:a16="http://schemas.microsoft.com/office/drawing/2014/main" id="{9531C913-70DD-3215-0F30-4EC72ADAFA18}"/>
              </a:ext>
            </a:extLst>
          </p:cNvPr>
          <p:cNvSpPr>
            <a:spLocks noGrp="1"/>
          </p:cNvSpPr>
          <p:nvPr>
            <p:ph type="body" sz="quarter" idx="32"/>
          </p:nvPr>
        </p:nvSpPr>
        <p:spPr>
          <a:xfrm>
            <a:off x="1738206" y="2705744"/>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2" name="Text Placeholder 39">
            <a:extLst>
              <a:ext uri="{FF2B5EF4-FFF2-40B4-BE49-F238E27FC236}">
                <a16:creationId xmlns:a16="http://schemas.microsoft.com/office/drawing/2014/main" id="{09D48B16-D0CB-3DE5-2524-73B26CFE58FC}"/>
              </a:ext>
            </a:extLst>
          </p:cNvPr>
          <p:cNvSpPr>
            <a:spLocks noGrp="1"/>
          </p:cNvSpPr>
          <p:nvPr>
            <p:ph type="body" sz="quarter" idx="30"/>
          </p:nvPr>
        </p:nvSpPr>
        <p:spPr>
          <a:xfrm>
            <a:off x="1738206" y="4088710"/>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5" name="Text Placeholder 39">
            <a:extLst>
              <a:ext uri="{FF2B5EF4-FFF2-40B4-BE49-F238E27FC236}">
                <a16:creationId xmlns:a16="http://schemas.microsoft.com/office/drawing/2014/main" id="{FAE2A8CB-2F17-4170-22CC-EDE7625EBC46}"/>
              </a:ext>
            </a:extLst>
          </p:cNvPr>
          <p:cNvSpPr>
            <a:spLocks noGrp="1"/>
          </p:cNvSpPr>
          <p:nvPr>
            <p:ph type="body" sz="quarter" idx="33"/>
          </p:nvPr>
        </p:nvSpPr>
        <p:spPr>
          <a:xfrm>
            <a:off x="1738206" y="4725213"/>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1" name="Text Placeholder 39">
            <a:extLst>
              <a:ext uri="{FF2B5EF4-FFF2-40B4-BE49-F238E27FC236}">
                <a16:creationId xmlns:a16="http://schemas.microsoft.com/office/drawing/2014/main" id="{6AC7076C-4899-3FD5-5BAF-D4FBDDBA1E57}"/>
              </a:ext>
            </a:extLst>
          </p:cNvPr>
          <p:cNvSpPr>
            <a:spLocks noGrp="1"/>
          </p:cNvSpPr>
          <p:nvPr>
            <p:ph type="body" sz="quarter" idx="29"/>
          </p:nvPr>
        </p:nvSpPr>
        <p:spPr>
          <a:xfrm>
            <a:off x="6511651" y="2065422"/>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6" name="Text Placeholder 39">
            <a:extLst>
              <a:ext uri="{FF2B5EF4-FFF2-40B4-BE49-F238E27FC236}">
                <a16:creationId xmlns:a16="http://schemas.microsoft.com/office/drawing/2014/main" id="{6E536C42-E1E8-7DD0-3D83-A2212A0E75EC}"/>
              </a:ext>
            </a:extLst>
          </p:cNvPr>
          <p:cNvSpPr>
            <a:spLocks noGrp="1"/>
          </p:cNvSpPr>
          <p:nvPr>
            <p:ph type="body" sz="quarter" idx="34"/>
          </p:nvPr>
        </p:nvSpPr>
        <p:spPr>
          <a:xfrm>
            <a:off x="6511651" y="2705744"/>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3" name="Text Placeholder 39">
            <a:extLst>
              <a:ext uri="{FF2B5EF4-FFF2-40B4-BE49-F238E27FC236}">
                <a16:creationId xmlns:a16="http://schemas.microsoft.com/office/drawing/2014/main" id="{27CF429B-C32F-6A7F-DEB3-3C9A12CD2B11}"/>
              </a:ext>
            </a:extLst>
          </p:cNvPr>
          <p:cNvSpPr>
            <a:spLocks noGrp="1"/>
          </p:cNvSpPr>
          <p:nvPr>
            <p:ph type="body" sz="quarter" idx="31"/>
          </p:nvPr>
        </p:nvSpPr>
        <p:spPr>
          <a:xfrm>
            <a:off x="6511651" y="4088710"/>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7" name="Text Placeholder 39">
            <a:extLst>
              <a:ext uri="{FF2B5EF4-FFF2-40B4-BE49-F238E27FC236}">
                <a16:creationId xmlns:a16="http://schemas.microsoft.com/office/drawing/2014/main" id="{56480702-AFBE-139B-E02B-E50B5F6B75CD}"/>
              </a:ext>
            </a:extLst>
          </p:cNvPr>
          <p:cNvSpPr>
            <a:spLocks noGrp="1"/>
          </p:cNvSpPr>
          <p:nvPr>
            <p:ph type="body" sz="quarter" idx="35"/>
          </p:nvPr>
        </p:nvSpPr>
        <p:spPr>
          <a:xfrm>
            <a:off x="6511651" y="4725213"/>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7" name="Freeform 10">
            <a:extLst>
              <a:ext uri="{FF2B5EF4-FFF2-40B4-BE49-F238E27FC236}">
                <a16:creationId xmlns:a16="http://schemas.microsoft.com/office/drawing/2014/main" id="{D4888504-5BF2-3499-7E28-49F0F0ECE7E1}"/>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Freeform 10">
            <a:extLst>
              <a:ext uri="{FF2B5EF4-FFF2-40B4-BE49-F238E27FC236}">
                <a16:creationId xmlns:a16="http://schemas.microsoft.com/office/drawing/2014/main" id="{283C4DB0-1484-674B-C4BF-ED0DEABCD890}"/>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64C1AF10-A183-01BB-6115-A12D3DDA7CB0}"/>
              </a:ext>
            </a:extLst>
          </p:cNvPr>
          <p:cNvSpPr>
            <a:spLocks noGrp="1"/>
          </p:cNvSpPr>
          <p:nvPr>
            <p:ph type="dt" sz="half" idx="36"/>
          </p:nvPr>
        </p:nvSpPr>
        <p:spPr/>
        <p:txBody>
          <a:bodyPr/>
          <a:lstStyle/>
          <a:p>
            <a:r>
              <a:rPr lang="en-US" altLang="zh-CN" dirty="0"/>
              <a:t>04/26/2025</a:t>
            </a:r>
          </a:p>
        </p:txBody>
      </p:sp>
      <p:sp>
        <p:nvSpPr>
          <p:cNvPr id="9" name="Footer Placeholder 8">
            <a:extLst>
              <a:ext uri="{FF2B5EF4-FFF2-40B4-BE49-F238E27FC236}">
                <a16:creationId xmlns:a16="http://schemas.microsoft.com/office/drawing/2014/main" id="{B55107F5-0C95-C95E-3DE4-4F082C58CB0A}"/>
              </a:ext>
            </a:extLst>
          </p:cNvPr>
          <p:cNvSpPr>
            <a:spLocks noGrp="1"/>
          </p:cNvSpPr>
          <p:nvPr>
            <p:ph type="ftr" sz="quarter" idx="37"/>
          </p:nvPr>
        </p:nvSpPr>
        <p:spPr/>
        <p:txBody>
          <a:bodyPr/>
          <a:lstStyle/>
          <a:p>
            <a:r>
              <a:rPr lang="en-US" altLang="zh-CN" dirty="0"/>
              <a:t>Sample Footer Text</a:t>
            </a:r>
          </a:p>
        </p:txBody>
      </p:sp>
      <p:sp>
        <p:nvSpPr>
          <p:cNvPr id="10" name="Slide Number Placeholder 9">
            <a:extLst>
              <a:ext uri="{FF2B5EF4-FFF2-40B4-BE49-F238E27FC236}">
                <a16:creationId xmlns:a16="http://schemas.microsoft.com/office/drawing/2014/main" id="{89E57D62-91BE-1391-42C8-DCAE0350D2ED}"/>
              </a:ext>
            </a:extLst>
          </p:cNvPr>
          <p:cNvSpPr>
            <a:spLocks noGrp="1"/>
          </p:cNvSpPr>
          <p:nvPr>
            <p:ph type="sldNum" sz="half" idx="38"/>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1672492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4-item List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19" name="Text Placeholder 39">
            <a:extLst>
              <a:ext uri="{FF2B5EF4-FFF2-40B4-BE49-F238E27FC236}">
                <a16:creationId xmlns:a16="http://schemas.microsoft.com/office/drawing/2014/main" id="{319B232D-8F6E-1282-F2BE-AC9C8976C9DF}"/>
              </a:ext>
            </a:extLst>
          </p:cNvPr>
          <p:cNvSpPr>
            <a:spLocks noGrp="1"/>
          </p:cNvSpPr>
          <p:nvPr>
            <p:ph type="body" sz="quarter" idx="27"/>
          </p:nvPr>
        </p:nvSpPr>
        <p:spPr>
          <a:xfrm>
            <a:off x="1738206" y="2065422"/>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0" name="Text Placeholder 39">
            <a:extLst>
              <a:ext uri="{FF2B5EF4-FFF2-40B4-BE49-F238E27FC236}">
                <a16:creationId xmlns:a16="http://schemas.microsoft.com/office/drawing/2014/main" id="{7DB1CE43-E037-6401-247E-159B332FDA71}"/>
              </a:ext>
            </a:extLst>
          </p:cNvPr>
          <p:cNvSpPr>
            <a:spLocks noGrp="1"/>
          </p:cNvSpPr>
          <p:nvPr>
            <p:ph type="body" sz="quarter" idx="32"/>
          </p:nvPr>
        </p:nvSpPr>
        <p:spPr>
          <a:xfrm>
            <a:off x="1738206" y="2705744"/>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1" name="Text Placeholder 39">
            <a:extLst>
              <a:ext uri="{FF2B5EF4-FFF2-40B4-BE49-F238E27FC236}">
                <a16:creationId xmlns:a16="http://schemas.microsoft.com/office/drawing/2014/main" id="{A3416213-919E-24DE-C365-90D9085D51A9}"/>
              </a:ext>
            </a:extLst>
          </p:cNvPr>
          <p:cNvSpPr>
            <a:spLocks noGrp="1"/>
          </p:cNvSpPr>
          <p:nvPr>
            <p:ph type="body" sz="quarter" idx="30"/>
          </p:nvPr>
        </p:nvSpPr>
        <p:spPr>
          <a:xfrm>
            <a:off x="1738206" y="4088710"/>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2" name="Text Placeholder 39">
            <a:extLst>
              <a:ext uri="{FF2B5EF4-FFF2-40B4-BE49-F238E27FC236}">
                <a16:creationId xmlns:a16="http://schemas.microsoft.com/office/drawing/2014/main" id="{139F76CB-5B02-9D2E-B7BB-62399D7F80CE}"/>
              </a:ext>
            </a:extLst>
          </p:cNvPr>
          <p:cNvSpPr>
            <a:spLocks noGrp="1"/>
          </p:cNvSpPr>
          <p:nvPr>
            <p:ph type="body" sz="quarter" idx="33"/>
          </p:nvPr>
        </p:nvSpPr>
        <p:spPr>
          <a:xfrm>
            <a:off x="1738206" y="4725213"/>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3" name="Text Placeholder 39">
            <a:extLst>
              <a:ext uri="{FF2B5EF4-FFF2-40B4-BE49-F238E27FC236}">
                <a16:creationId xmlns:a16="http://schemas.microsoft.com/office/drawing/2014/main" id="{BFC9DB09-A4A3-9B58-9355-880BA59E439B}"/>
              </a:ext>
            </a:extLst>
          </p:cNvPr>
          <p:cNvSpPr>
            <a:spLocks noGrp="1"/>
          </p:cNvSpPr>
          <p:nvPr>
            <p:ph type="body" sz="quarter" idx="29"/>
          </p:nvPr>
        </p:nvSpPr>
        <p:spPr>
          <a:xfrm>
            <a:off x="6511651" y="2065422"/>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4" name="Text Placeholder 39">
            <a:extLst>
              <a:ext uri="{FF2B5EF4-FFF2-40B4-BE49-F238E27FC236}">
                <a16:creationId xmlns:a16="http://schemas.microsoft.com/office/drawing/2014/main" id="{DBC76A77-0ECD-CA22-8A1B-0ECF91250229}"/>
              </a:ext>
            </a:extLst>
          </p:cNvPr>
          <p:cNvSpPr>
            <a:spLocks noGrp="1"/>
          </p:cNvSpPr>
          <p:nvPr>
            <p:ph type="body" sz="quarter" idx="34"/>
          </p:nvPr>
        </p:nvSpPr>
        <p:spPr>
          <a:xfrm>
            <a:off x="6511651" y="2705744"/>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5" name="Text Placeholder 39">
            <a:extLst>
              <a:ext uri="{FF2B5EF4-FFF2-40B4-BE49-F238E27FC236}">
                <a16:creationId xmlns:a16="http://schemas.microsoft.com/office/drawing/2014/main" id="{F71E9DB5-D843-6B3D-3BAD-E7651125220D}"/>
              </a:ext>
            </a:extLst>
          </p:cNvPr>
          <p:cNvSpPr>
            <a:spLocks noGrp="1"/>
          </p:cNvSpPr>
          <p:nvPr>
            <p:ph type="body" sz="quarter" idx="31"/>
          </p:nvPr>
        </p:nvSpPr>
        <p:spPr>
          <a:xfrm>
            <a:off x="6511651" y="4088710"/>
            <a:ext cx="3914265" cy="515847"/>
          </a:xfrm>
        </p:spPr>
        <p:txBody>
          <a:bodyPr lIns="0" tIns="0" rIns="0" bIns="0" anchor="b">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6" name="Text Placeholder 39">
            <a:extLst>
              <a:ext uri="{FF2B5EF4-FFF2-40B4-BE49-F238E27FC236}">
                <a16:creationId xmlns:a16="http://schemas.microsoft.com/office/drawing/2014/main" id="{5C248BAC-71B5-BF85-E009-33F354AFB7D7}"/>
              </a:ext>
            </a:extLst>
          </p:cNvPr>
          <p:cNvSpPr>
            <a:spLocks noGrp="1"/>
          </p:cNvSpPr>
          <p:nvPr>
            <p:ph type="body" sz="quarter" idx="35"/>
          </p:nvPr>
        </p:nvSpPr>
        <p:spPr>
          <a:xfrm>
            <a:off x="6511651" y="4725213"/>
            <a:ext cx="3914265" cy="1254664"/>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 name="Freeform 10">
            <a:extLst>
              <a:ext uri="{FF2B5EF4-FFF2-40B4-BE49-F238E27FC236}">
                <a16:creationId xmlns:a16="http://schemas.microsoft.com/office/drawing/2014/main" id="{22796B0F-CCA7-8447-3212-CDB33348DB93}"/>
              </a:ext>
              <a:ext uri="{C183D7F6-B498-43B3-948B-1728B52AA6E4}">
                <adec:decorative xmlns:adec="http://schemas.microsoft.com/office/drawing/2017/decorative" val="1"/>
              </a:ext>
            </a:extLst>
          </p:cNvPr>
          <p:cNvSpPr/>
          <p:nvPr userDrawn="1"/>
        </p:nvSpPr>
        <p:spPr>
          <a:xfrm>
            <a:off x="0" y="613410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Freeform 10">
            <a:extLst>
              <a:ext uri="{FF2B5EF4-FFF2-40B4-BE49-F238E27FC236}">
                <a16:creationId xmlns:a16="http://schemas.microsoft.com/office/drawing/2014/main" id="{8CB90B01-ED01-B0C9-CDE6-0C720EA5CE66}"/>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3B7B6323-AA62-9AB3-4E58-A7F096374EFE}"/>
              </a:ext>
            </a:extLst>
          </p:cNvPr>
          <p:cNvSpPr>
            <a:spLocks noGrp="1"/>
          </p:cNvSpPr>
          <p:nvPr>
            <p:ph type="dt" sz="half" idx="36"/>
          </p:nvPr>
        </p:nvSpPr>
        <p:spPr/>
        <p:txBody>
          <a:bodyPr/>
          <a:lstStyle/>
          <a:p>
            <a:r>
              <a:rPr lang="en-US" altLang="zh-CN" dirty="0"/>
              <a:t>04/26/2025</a:t>
            </a:r>
          </a:p>
        </p:txBody>
      </p:sp>
      <p:sp>
        <p:nvSpPr>
          <p:cNvPr id="9" name="Footer Placeholder 8">
            <a:extLst>
              <a:ext uri="{FF2B5EF4-FFF2-40B4-BE49-F238E27FC236}">
                <a16:creationId xmlns:a16="http://schemas.microsoft.com/office/drawing/2014/main" id="{F3EC33A8-AAF2-4445-4A95-1EC9F0A7C26C}"/>
              </a:ext>
            </a:extLst>
          </p:cNvPr>
          <p:cNvSpPr>
            <a:spLocks noGrp="1"/>
          </p:cNvSpPr>
          <p:nvPr>
            <p:ph type="ftr" sz="quarter" idx="37"/>
          </p:nvPr>
        </p:nvSpPr>
        <p:spPr/>
        <p:txBody>
          <a:bodyPr/>
          <a:lstStyle/>
          <a:p>
            <a:r>
              <a:rPr lang="en-US" altLang="zh-CN" dirty="0"/>
              <a:t>Sample Footer Text</a:t>
            </a:r>
          </a:p>
        </p:txBody>
      </p:sp>
      <p:sp>
        <p:nvSpPr>
          <p:cNvPr id="10" name="Slide Number Placeholder 9">
            <a:extLst>
              <a:ext uri="{FF2B5EF4-FFF2-40B4-BE49-F238E27FC236}">
                <a16:creationId xmlns:a16="http://schemas.microsoft.com/office/drawing/2014/main" id="{160A5821-03CF-FAB3-E0F8-31E7C6A711DC}"/>
              </a:ext>
            </a:extLst>
          </p:cNvPr>
          <p:cNvSpPr>
            <a:spLocks noGrp="1"/>
          </p:cNvSpPr>
          <p:nvPr>
            <p:ph type="sldNum" sz="half" idx="38"/>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1571953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4-item List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l">
              <a:defRPr sz="3600" b="0" baseline="0"/>
            </a:lvl1pPr>
          </a:lstStyle>
          <a:p>
            <a:r>
              <a:rPr lang="en-US"/>
              <a:t>Click to edit Master title style</a:t>
            </a:r>
          </a:p>
        </p:txBody>
      </p:sp>
      <p:sp>
        <p:nvSpPr>
          <p:cNvPr id="35" name="Text Placeholder 39">
            <a:extLst>
              <a:ext uri="{FF2B5EF4-FFF2-40B4-BE49-F238E27FC236}">
                <a16:creationId xmlns:a16="http://schemas.microsoft.com/office/drawing/2014/main" id="{4D8384FB-9607-5904-4E6F-CCB737C494AA}"/>
              </a:ext>
            </a:extLst>
          </p:cNvPr>
          <p:cNvSpPr>
            <a:spLocks noGrp="1"/>
          </p:cNvSpPr>
          <p:nvPr>
            <p:ph type="body" sz="quarter" idx="27"/>
          </p:nvPr>
        </p:nvSpPr>
        <p:spPr>
          <a:xfrm>
            <a:off x="844001" y="2064569"/>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9" name="Text Placeholder 39">
            <a:extLst>
              <a:ext uri="{FF2B5EF4-FFF2-40B4-BE49-F238E27FC236}">
                <a16:creationId xmlns:a16="http://schemas.microsoft.com/office/drawing/2014/main" id="{2A7E139E-B9AB-0392-39EE-28A09E8444C2}"/>
              </a:ext>
            </a:extLst>
          </p:cNvPr>
          <p:cNvSpPr>
            <a:spLocks noGrp="1"/>
          </p:cNvSpPr>
          <p:nvPr>
            <p:ph type="body" sz="quarter" idx="32"/>
          </p:nvPr>
        </p:nvSpPr>
        <p:spPr>
          <a:xfrm>
            <a:off x="844001" y="2966508"/>
            <a:ext cx="3241113" cy="1110012"/>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6" name="Text Placeholder 39">
            <a:extLst>
              <a:ext uri="{FF2B5EF4-FFF2-40B4-BE49-F238E27FC236}">
                <a16:creationId xmlns:a16="http://schemas.microsoft.com/office/drawing/2014/main" id="{B0BDC9B8-24A7-44AD-8495-182E8B1655B0}"/>
              </a:ext>
            </a:extLst>
          </p:cNvPr>
          <p:cNvSpPr>
            <a:spLocks noGrp="1"/>
          </p:cNvSpPr>
          <p:nvPr>
            <p:ph type="body" sz="quarter" idx="28"/>
          </p:nvPr>
        </p:nvSpPr>
        <p:spPr>
          <a:xfrm>
            <a:off x="844000" y="4159453"/>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1" name="Text Placeholder 39">
            <a:extLst>
              <a:ext uri="{FF2B5EF4-FFF2-40B4-BE49-F238E27FC236}">
                <a16:creationId xmlns:a16="http://schemas.microsoft.com/office/drawing/2014/main" id="{DC206A83-4739-D487-A6BA-35D4426E6E0D}"/>
              </a:ext>
            </a:extLst>
          </p:cNvPr>
          <p:cNvSpPr>
            <a:spLocks noGrp="1"/>
          </p:cNvSpPr>
          <p:nvPr>
            <p:ph type="body" sz="quarter" idx="34"/>
          </p:nvPr>
        </p:nvSpPr>
        <p:spPr>
          <a:xfrm>
            <a:off x="844001" y="5061042"/>
            <a:ext cx="3241113" cy="1110012"/>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7" name="Text Placeholder 39">
            <a:extLst>
              <a:ext uri="{FF2B5EF4-FFF2-40B4-BE49-F238E27FC236}">
                <a16:creationId xmlns:a16="http://schemas.microsoft.com/office/drawing/2014/main" id="{66359170-FD79-CAFA-9916-E21A3A92BD5B}"/>
              </a:ext>
            </a:extLst>
          </p:cNvPr>
          <p:cNvSpPr>
            <a:spLocks noGrp="1"/>
          </p:cNvSpPr>
          <p:nvPr>
            <p:ph type="body" sz="quarter" idx="29"/>
          </p:nvPr>
        </p:nvSpPr>
        <p:spPr>
          <a:xfrm>
            <a:off x="4306882" y="2064569"/>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0" name="Text Placeholder 39">
            <a:extLst>
              <a:ext uri="{FF2B5EF4-FFF2-40B4-BE49-F238E27FC236}">
                <a16:creationId xmlns:a16="http://schemas.microsoft.com/office/drawing/2014/main" id="{5C1430FC-B6F3-9BC9-30B5-FAFD54616A17}"/>
              </a:ext>
            </a:extLst>
          </p:cNvPr>
          <p:cNvSpPr>
            <a:spLocks noGrp="1"/>
          </p:cNvSpPr>
          <p:nvPr>
            <p:ph type="body" sz="quarter" idx="33"/>
          </p:nvPr>
        </p:nvSpPr>
        <p:spPr>
          <a:xfrm>
            <a:off x="4306883" y="2966508"/>
            <a:ext cx="3241113" cy="1110012"/>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8" name="Text Placeholder 39">
            <a:extLst>
              <a:ext uri="{FF2B5EF4-FFF2-40B4-BE49-F238E27FC236}">
                <a16:creationId xmlns:a16="http://schemas.microsoft.com/office/drawing/2014/main" id="{4F44D502-6308-A795-D6C1-3DB60669026D}"/>
              </a:ext>
            </a:extLst>
          </p:cNvPr>
          <p:cNvSpPr>
            <a:spLocks noGrp="1"/>
          </p:cNvSpPr>
          <p:nvPr>
            <p:ph type="body" sz="quarter" idx="30"/>
          </p:nvPr>
        </p:nvSpPr>
        <p:spPr>
          <a:xfrm>
            <a:off x="4306882" y="4159453"/>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2" name="Text Placeholder 39">
            <a:extLst>
              <a:ext uri="{FF2B5EF4-FFF2-40B4-BE49-F238E27FC236}">
                <a16:creationId xmlns:a16="http://schemas.microsoft.com/office/drawing/2014/main" id="{D1910BB6-7EA9-DDE1-58D5-0201986AB1F5}"/>
              </a:ext>
            </a:extLst>
          </p:cNvPr>
          <p:cNvSpPr>
            <a:spLocks noGrp="1"/>
          </p:cNvSpPr>
          <p:nvPr>
            <p:ph type="body" sz="quarter" idx="35"/>
          </p:nvPr>
        </p:nvSpPr>
        <p:spPr>
          <a:xfrm>
            <a:off x="4306883" y="5061042"/>
            <a:ext cx="3241113" cy="1110012"/>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4" name="Picture Placeholder 33">
            <a:extLst>
              <a:ext uri="{FF2B5EF4-FFF2-40B4-BE49-F238E27FC236}">
                <a16:creationId xmlns:a16="http://schemas.microsoft.com/office/drawing/2014/main" id="{C4B8DBED-31AE-D37E-5455-E86F35901D57}"/>
              </a:ext>
            </a:extLst>
          </p:cNvPr>
          <p:cNvSpPr>
            <a:spLocks noGrp="1"/>
          </p:cNvSpPr>
          <p:nvPr>
            <p:ph type="pic" sz="quarter" idx="21"/>
          </p:nvPr>
        </p:nvSpPr>
        <p:spPr>
          <a:xfrm>
            <a:off x="8093484" y="2457906"/>
            <a:ext cx="3171870" cy="3713149"/>
          </a:xfrm>
          <a:custGeom>
            <a:avLst/>
            <a:gdLst>
              <a:gd name="connsiteX0" fmla="*/ 0 w 3171870"/>
              <a:gd name="connsiteY0" fmla="*/ 0 h 3713149"/>
              <a:gd name="connsiteX1" fmla="*/ 3171870 w 3171870"/>
              <a:gd name="connsiteY1" fmla="*/ 0 h 3713149"/>
              <a:gd name="connsiteX2" fmla="*/ 3171870 w 3171870"/>
              <a:gd name="connsiteY2" fmla="*/ 3713149 h 3713149"/>
              <a:gd name="connsiteX3" fmla="*/ 0 w 3171870"/>
              <a:gd name="connsiteY3" fmla="*/ 3713149 h 3713149"/>
            </a:gdLst>
            <a:ahLst/>
            <a:cxnLst>
              <a:cxn ang="0">
                <a:pos x="connsiteX0" y="connsiteY0"/>
              </a:cxn>
              <a:cxn ang="0">
                <a:pos x="connsiteX1" y="connsiteY1"/>
              </a:cxn>
              <a:cxn ang="0">
                <a:pos x="connsiteX2" y="connsiteY2"/>
              </a:cxn>
              <a:cxn ang="0">
                <a:pos x="connsiteX3" y="connsiteY3"/>
              </a:cxn>
            </a:cxnLst>
            <a:rect l="l" t="t" r="r" b="b"/>
            <a:pathLst>
              <a:path w="3171870" h="3713149">
                <a:moveTo>
                  <a:pt x="0" y="0"/>
                </a:moveTo>
                <a:lnTo>
                  <a:pt x="3171870" y="0"/>
                </a:lnTo>
                <a:lnTo>
                  <a:pt x="3171870" y="3713149"/>
                </a:lnTo>
                <a:lnTo>
                  <a:pt x="0" y="3713149"/>
                </a:lnTo>
                <a:close/>
              </a:path>
            </a:pathLst>
          </a:custGeom>
        </p:spPr>
        <p:txBody>
          <a:bodyPr wrap="square">
            <a:noAutofit/>
          </a:bodyPr>
          <a:lstStyle/>
          <a:p>
            <a:endParaRPr lang="en-US" dirty="0"/>
          </a:p>
        </p:txBody>
      </p:sp>
      <p:sp>
        <p:nvSpPr>
          <p:cNvPr id="12" name="Freeform 10">
            <a:extLst>
              <a:ext uri="{FF2B5EF4-FFF2-40B4-BE49-F238E27FC236}">
                <a16:creationId xmlns:a16="http://schemas.microsoft.com/office/drawing/2014/main" id="{D8EE05DE-F7F2-F99C-AAED-46EA83619DDA}"/>
              </a:ext>
              <a:ext uri="{C183D7F6-B498-43B3-948B-1728B52AA6E4}">
                <adec:decorative xmlns:adec="http://schemas.microsoft.com/office/drawing/2017/decorative" val="1"/>
              </a:ext>
            </a:extLst>
          </p:cNvPr>
          <p:cNvSpPr/>
          <p:nvPr userDrawn="1"/>
        </p:nvSpPr>
        <p:spPr>
          <a:xfrm>
            <a:off x="0" y="6173664"/>
            <a:ext cx="844000" cy="684336"/>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Shape 6">
            <a:extLst>
              <a:ext uri="{FF2B5EF4-FFF2-40B4-BE49-F238E27FC236}">
                <a16:creationId xmlns:a16="http://schemas.microsoft.com/office/drawing/2014/main" id="{233F2A5A-610C-B2F7-6100-A84ADD610D51}"/>
              </a:ext>
              <a:ext uri="{C183D7F6-B498-43B3-948B-1728B52AA6E4}">
                <adec:decorative xmlns:adec="http://schemas.microsoft.com/office/drawing/2017/decorative" val="1"/>
              </a:ext>
            </a:extLst>
          </p:cNvPr>
          <p:cNvSpPr/>
          <p:nvPr userDrawn="1"/>
        </p:nvSpPr>
        <p:spPr>
          <a:xfrm>
            <a:off x="2" y="0"/>
            <a:ext cx="12191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a:p>
        </p:txBody>
      </p:sp>
      <p:sp>
        <p:nvSpPr>
          <p:cNvPr id="11" name="Freeform 17">
            <a:extLst>
              <a:ext uri="{FF2B5EF4-FFF2-40B4-BE49-F238E27FC236}">
                <a16:creationId xmlns:a16="http://schemas.microsoft.com/office/drawing/2014/main" id="{E5334CDE-7D24-0D75-BE29-F8A0AD5ABCEB}"/>
              </a:ext>
              <a:ext uri="{C183D7F6-B498-43B3-948B-1728B52AA6E4}">
                <adec:decorative xmlns:adec="http://schemas.microsoft.com/office/drawing/2017/decorative" val="1"/>
              </a:ext>
            </a:extLst>
          </p:cNvPr>
          <p:cNvSpPr/>
          <p:nvPr userDrawn="1"/>
        </p:nvSpPr>
        <p:spPr>
          <a:xfrm flipV="1">
            <a:off x="0"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6" name="Date Placeholder 5">
            <a:extLst>
              <a:ext uri="{FF2B5EF4-FFF2-40B4-BE49-F238E27FC236}">
                <a16:creationId xmlns:a16="http://schemas.microsoft.com/office/drawing/2014/main" id="{283E748E-2A62-5A6A-8869-6121839191C1}"/>
              </a:ext>
            </a:extLst>
          </p:cNvPr>
          <p:cNvSpPr>
            <a:spLocks noGrp="1"/>
          </p:cNvSpPr>
          <p:nvPr>
            <p:ph type="dt" sz="half" idx="36"/>
          </p:nvPr>
        </p:nvSpPr>
        <p:spPr/>
        <p:txBody>
          <a:bodyPr/>
          <a:lstStyle/>
          <a:p>
            <a:r>
              <a:rPr lang="en-US" altLang="zh-CN" dirty="0"/>
              <a:t>04/26/2025</a:t>
            </a:r>
          </a:p>
        </p:txBody>
      </p:sp>
      <p:sp>
        <p:nvSpPr>
          <p:cNvPr id="8" name="Footer Placeholder 7">
            <a:extLst>
              <a:ext uri="{FF2B5EF4-FFF2-40B4-BE49-F238E27FC236}">
                <a16:creationId xmlns:a16="http://schemas.microsoft.com/office/drawing/2014/main" id="{E10CBC7B-4E6B-1FC2-2AE1-99E5AB5F3009}"/>
              </a:ext>
            </a:extLst>
          </p:cNvPr>
          <p:cNvSpPr>
            <a:spLocks noGrp="1"/>
          </p:cNvSpPr>
          <p:nvPr>
            <p:ph type="ftr" sz="quarter" idx="37"/>
          </p:nvPr>
        </p:nvSpPr>
        <p:spPr/>
        <p:txBody>
          <a:bodyPr/>
          <a:lstStyle/>
          <a:p>
            <a:r>
              <a:rPr lang="en-US" altLang="zh-CN" dirty="0"/>
              <a:t>Sample Footer Text</a:t>
            </a:r>
          </a:p>
        </p:txBody>
      </p:sp>
      <p:sp>
        <p:nvSpPr>
          <p:cNvPr id="9" name="Slide Number Placeholder 8">
            <a:extLst>
              <a:ext uri="{FF2B5EF4-FFF2-40B4-BE49-F238E27FC236}">
                <a16:creationId xmlns:a16="http://schemas.microsoft.com/office/drawing/2014/main" id="{A394B536-ABE4-6709-EBB8-2B1714895A77}"/>
              </a:ext>
            </a:extLst>
          </p:cNvPr>
          <p:cNvSpPr>
            <a:spLocks noGrp="1"/>
          </p:cNvSpPr>
          <p:nvPr>
            <p:ph type="sldNum" sz="half" idx="38"/>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4102972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3-item List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23" name="Picture Placeholder 22">
            <a:extLst>
              <a:ext uri="{FF2B5EF4-FFF2-40B4-BE49-F238E27FC236}">
                <a16:creationId xmlns:a16="http://schemas.microsoft.com/office/drawing/2014/main" id="{7C46EA94-6AFD-72DE-4BC0-9B723FFBD8A2}"/>
              </a:ext>
            </a:extLst>
          </p:cNvPr>
          <p:cNvSpPr>
            <a:spLocks noGrp="1"/>
          </p:cNvSpPr>
          <p:nvPr>
            <p:ph type="pic" sz="quarter" idx="39"/>
          </p:nvPr>
        </p:nvSpPr>
        <p:spPr>
          <a:xfrm>
            <a:off x="1322334"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dirty="0"/>
          </a:p>
        </p:txBody>
      </p:sp>
      <p:sp>
        <p:nvSpPr>
          <p:cNvPr id="27" name="Text Placeholder 39">
            <a:extLst>
              <a:ext uri="{FF2B5EF4-FFF2-40B4-BE49-F238E27FC236}">
                <a16:creationId xmlns:a16="http://schemas.microsoft.com/office/drawing/2014/main" id="{A243729E-794B-F3FC-2EE5-6E811EB57583}"/>
              </a:ext>
            </a:extLst>
          </p:cNvPr>
          <p:cNvSpPr>
            <a:spLocks noGrp="1"/>
          </p:cNvSpPr>
          <p:nvPr>
            <p:ph type="body" sz="quarter" idx="27"/>
          </p:nvPr>
        </p:nvSpPr>
        <p:spPr>
          <a:xfrm>
            <a:off x="84931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8" name="Text Placeholder 39">
            <a:extLst>
              <a:ext uri="{FF2B5EF4-FFF2-40B4-BE49-F238E27FC236}">
                <a16:creationId xmlns:a16="http://schemas.microsoft.com/office/drawing/2014/main" id="{E79D7EF1-E60A-43E0-B921-D0AC0A0F2A6C}"/>
              </a:ext>
            </a:extLst>
          </p:cNvPr>
          <p:cNvSpPr>
            <a:spLocks noGrp="1"/>
          </p:cNvSpPr>
          <p:nvPr>
            <p:ph type="body" sz="quarter" idx="32"/>
          </p:nvPr>
        </p:nvSpPr>
        <p:spPr>
          <a:xfrm>
            <a:off x="844000" y="4772803"/>
            <a:ext cx="2386947" cy="1109791"/>
          </a:xfrm>
        </p:spPr>
        <p:txBody>
          <a:bodyPr lIns="0" tIns="0" rIns="0" bIns="0" anchor="t">
            <a:noAutofit/>
          </a:bodyPr>
          <a:lstStyle>
            <a:lvl1pPr marL="0" indent="0" algn="ctr">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4" name="Picture Placeholder 23">
            <a:extLst>
              <a:ext uri="{FF2B5EF4-FFF2-40B4-BE49-F238E27FC236}">
                <a16:creationId xmlns:a16="http://schemas.microsoft.com/office/drawing/2014/main" id="{83CF7262-358F-3843-FE94-E35896348E1E}"/>
              </a:ext>
            </a:extLst>
          </p:cNvPr>
          <p:cNvSpPr>
            <a:spLocks noGrp="1"/>
          </p:cNvSpPr>
          <p:nvPr>
            <p:ph type="pic" sz="quarter" idx="40"/>
          </p:nvPr>
        </p:nvSpPr>
        <p:spPr>
          <a:xfrm>
            <a:off x="4017396"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dirty="0"/>
          </a:p>
        </p:txBody>
      </p:sp>
      <p:sp>
        <p:nvSpPr>
          <p:cNvPr id="29" name="Text Placeholder 39">
            <a:extLst>
              <a:ext uri="{FF2B5EF4-FFF2-40B4-BE49-F238E27FC236}">
                <a16:creationId xmlns:a16="http://schemas.microsoft.com/office/drawing/2014/main" id="{6A6BDC5C-C94C-D669-C0A1-8046D94C9CEB}"/>
              </a:ext>
            </a:extLst>
          </p:cNvPr>
          <p:cNvSpPr>
            <a:spLocks noGrp="1"/>
          </p:cNvSpPr>
          <p:nvPr>
            <p:ph type="body" sz="quarter" idx="43"/>
          </p:nvPr>
        </p:nvSpPr>
        <p:spPr>
          <a:xfrm>
            <a:off x="3544373"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0" name="Text Placeholder 39">
            <a:extLst>
              <a:ext uri="{FF2B5EF4-FFF2-40B4-BE49-F238E27FC236}">
                <a16:creationId xmlns:a16="http://schemas.microsoft.com/office/drawing/2014/main" id="{EFBB2384-D5C2-76A5-54F8-D4975868185E}"/>
              </a:ext>
            </a:extLst>
          </p:cNvPr>
          <p:cNvSpPr>
            <a:spLocks noGrp="1"/>
          </p:cNvSpPr>
          <p:nvPr>
            <p:ph type="body" sz="quarter" idx="44"/>
          </p:nvPr>
        </p:nvSpPr>
        <p:spPr>
          <a:xfrm>
            <a:off x="3544373"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5" name="Picture Placeholder 24">
            <a:extLst>
              <a:ext uri="{FF2B5EF4-FFF2-40B4-BE49-F238E27FC236}">
                <a16:creationId xmlns:a16="http://schemas.microsoft.com/office/drawing/2014/main" id="{74F0AB46-B8F3-5FE8-7859-342D82B051DF}"/>
              </a:ext>
            </a:extLst>
          </p:cNvPr>
          <p:cNvSpPr>
            <a:spLocks noGrp="1"/>
          </p:cNvSpPr>
          <p:nvPr>
            <p:ph type="pic" sz="quarter" idx="41"/>
          </p:nvPr>
        </p:nvSpPr>
        <p:spPr>
          <a:xfrm>
            <a:off x="6723080"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dirty="0"/>
          </a:p>
        </p:txBody>
      </p:sp>
      <p:sp>
        <p:nvSpPr>
          <p:cNvPr id="31" name="Text Placeholder 39">
            <a:extLst>
              <a:ext uri="{FF2B5EF4-FFF2-40B4-BE49-F238E27FC236}">
                <a16:creationId xmlns:a16="http://schemas.microsoft.com/office/drawing/2014/main" id="{3FA7B3C5-2D24-52CE-FBFE-C6EAACA41E07}"/>
              </a:ext>
            </a:extLst>
          </p:cNvPr>
          <p:cNvSpPr>
            <a:spLocks noGrp="1"/>
          </p:cNvSpPr>
          <p:nvPr>
            <p:ph type="body" sz="quarter" idx="45"/>
          </p:nvPr>
        </p:nvSpPr>
        <p:spPr>
          <a:xfrm>
            <a:off x="6250057"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2" name="Text Placeholder 39">
            <a:extLst>
              <a:ext uri="{FF2B5EF4-FFF2-40B4-BE49-F238E27FC236}">
                <a16:creationId xmlns:a16="http://schemas.microsoft.com/office/drawing/2014/main" id="{F8BBF672-0284-927B-49F1-92414840843B}"/>
              </a:ext>
            </a:extLst>
          </p:cNvPr>
          <p:cNvSpPr>
            <a:spLocks noGrp="1"/>
          </p:cNvSpPr>
          <p:nvPr>
            <p:ph type="body" sz="quarter" idx="46"/>
          </p:nvPr>
        </p:nvSpPr>
        <p:spPr>
          <a:xfrm>
            <a:off x="6250057" y="4772803"/>
            <a:ext cx="2386947" cy="1109791"/>
          </a:xfrm>
        </p:spPr>
        <p:txBody>
          <a:bodyPr lIns="0" tIns="0" rIns="0" bIns="0" anchor="t">
            <a:noAutofit/>
          </a:bodyPr>
          <a:lstStyle>
            <a:lvl1pPr marL="0" indent="0" algn="ctr">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6" name="Picture Placeholder 25">
            <a:extLst>
              <a:ext uri="{FF2B5EF4-FFF2-40B4-BE49-F238E27FC236}">
                <a16:creationId xmlns:a16="http://schemas.microsoft.com/office/drawing/2014/main" id="{5E473B2D-D5FC-0231-ACED-3B5D76DC20EF}"/>
              </a:ext>
            </a:extLst>
          </p:cNvPr>
          <p:cNvSpPr>
            <a:spLocks noGrp="1"/>
          </p:cNvSpPr>
          <p:nvPr>
            <p:ph type="pic" sz="quarter" idx="42"/>
          </p:nvPr>
        </p:nvSpPr>
        <p:spPr>
          <a:xfrm>
            <a:off x="9428764"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dirty="0"/>
          </a:p>
        </p:txBody>
      </p:sp>
      <p:sp>
        <p:nvSpPr>
          <p:cNvPr id="35" name="Text Placeholder 39">
            <a:extLst>
              <a:ext uri="{FF2B5EF4-FFF2-40B4-BE49-F238E27FC236}">
                <a16:creationId xmlns:a16="http://schemas.microsoft.com/office/drawing/2014/main" id="{F177614F-87ED-3516-10DB-3039AA6BC776}"/>
              </a:ext>
            </a:extLst>
          </p:cNvPr>
          <p:cNvSpPr>
            <a:spLocks noGrp="1"/>
          </p:cNvSpPr>
          <p:nvPr>
            <p:ph type="body" sz="quarter" idx="48"/>
          </p:nvPr>
        </p:nvSpPr>
        <p:spPr>
          <a:xfrm>
            <a:off x="895574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34" name="Text Placeholder 39">
            <a:extLst>
              <a:ext uri="{FF2B5EF4-FFF2-40B4-BE49-F238E27FC236}">
                <a16:creationId xmlns:a16="http://schemas.microsoft.com/office/drawing/2014/main" id="{356691A8-4174-1932-EDAA-397B596ED22C}"/>
              </a:ext>
            </a:extLst>
          </p:cNvPr>
          <p:cNvSpPr>
            <a:spLocks noGrp="1"/>
          </p:cNvSpPr>
          <p:nvPr>
            <p:ph type="body" sz="quarter" idx="47"/>
          </p:nvPr>
        </p:nvSpPr>
        <p:spPr>
          <a:xfrm>
            <a:off x="8955741"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 name="Freeform 10">
            <a:extLst>
              <a:ext uri="{FF2B5EF4-FFF2-40B4-BE49-F238E27FC236}">
                <a16:creationId xmlns:a16="http://schemas.microsoft.com/office/drawing/2014/main" id="{CAC714B0-0DDB-95CC-7C6E-830ED5777ADD}"/>
              </a:ext>
              <a:ext uri="{C183D7F6-B498-43B3-948B-1728B52AA6E4}">
                <adec:decorative xmlns:adec="http://schemas.microsoft.com/office/drawing/2017/decorative" val="1"/>
              </a:ext>
            </a:extLst>
          </p:cNvPr>
          <p:cNvSpPr/>
          <p:nvPr userDrawn="1"/>
        </p:nvSpPr>
        <p:spPr>
          <a:xfrm>
            <a:off x="11292000" y="5958000"/>
            <a:ext cx="900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6D6EDCD4-6F29-8A2D-6FBA-DEC8CC671E15}"/>
              </a:ext>
              <a:ext uri="{C183D7F6-B498-43B3-948B-1728B52AA6E4}">
                <adec:decorative xmlns:adec="http://schemas.microsoft.com/office/drawing/2017/decorative" val="1"/>
              </a:ext>
            </a:extLst>
          </p:cNvPr>
          <p:cNvSpPr/>
          <p:nvPr userDrawn="1"/>
        </p:nvSpPr>
        <p:spPr>
          <a:xfrm>
            <a:off x="0" y="0"/>
            <a:ext cx="900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0C36B4D5-453F-A6E6-2385-5EAAF52C7FCC}"/>
              </a:ext>
            </a:extLst>
          </p:cNvPr>
          <p:cNvSpPr>
            <a:spLocks noGrp="1"/>
          </p:cNvSpPr>
          <p:nvPr>
            <p:ph type="dt" sz="half" idx="49"/>
          </p:nvPr>
        </p:nvSpPr>
        <p:spPr/>
        <p:txBody>
          <a:bodyPr/>
          <a:lstStyle/>
          <a:p>
            <a:r>
              <a:rPr lang="en-US" altLang="zh-CN" dirty="0"/>
              <a:t>04/26/2025</a:t>
            </a:r>
          </a:p>
        </p:txBody>
      </p:sp>
      <p:sp>
        <p:nvSpPr>
          <p:cNvPr id="9" name="Footer Placeholder 8">
            <a:extLst>
              <a:ext uri="{FF2B5EF4-FFF2-40B4-BE49-F238E27FC236}">
                <a16:creationId xmlns:a16="http://schemas.microsoft.com/office/drawing/2014/main" id="{6AF55EF6-623E-84A9-8176-644E1FF87D13}"/>
              </a:ext>
            </a:extLst>
          </p:cNvPr>
          <p:cNvSpPr>
            <a:spLocks noGrp="1"/>
          </p:cNvSpPr>
          <p:nvPr>
            <p:ph type="ftr" sz="quarter" idx="50"/>
          </p:nvPr>
        </p:nvSpPr>
        <p:spPr/>
        <p:txBody>
          <a:bodyPr/>
          <a:lstStyle/>
          <a:p>
            <a:r>
              <a:rPr lang="en-US" altLang="zh-CN" dirty="0"/>
              <a:t>Sample Footer Text</a:t>
            </a:r>
          </a:p>
        </p:txBody>
      </p:sp>
      <p:sp>
        <p:nvSpPr>
          <p:cNvPr id="10" name="Slide Number Placeholder 9">
            <a:extLst>
              <a:ext uri="{FF2B5EF4-FFF2-40B4-BE49-F238E27FC236}">
                <a16:creationId xmlns:a16="http://schemas.microsoft.com/office/drawing/2014/main" id="{7123EF00-8E89-3E0C-8654-5AFF3E936BA8}"/>
              </a:ext>
            </a:extLst>
          </p:cNvPr>
          <p:cNvSpPr>
            <a:spLocks noGrp="1"/>
          </p:cNvSpPr>
          <p:nvPr>
            <p:ph type="sldNum" sz="half" idx="51"/>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2372204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3-item Lists, Phot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18" name="Text Placeholder 39">
            <a:extLst>
              <a:ext uri="{FF2B5EF4-FFF2-40B4-BE49-F238E27FC236}">
                <a16:creationId xmlns:a16="http://schemas.microsoft.com/office/drawing/2014/main" id="{F414D2FC-8DED-1ACF-508C-2A0A9787B323}"/>
              </a:ext>
            </a:extLst>
          </p:cNvPr>
          <p:cNvSpPr>
            <a:spLocks noGrp="1"/>
          </p:cNvSpPr>
          <p:nvPr>
            <p:ph type="body" sz="quarter" idx="27"/>
          </p:nvPr>
        </p:nvSpPr>
        <p:spPr>
          <a:xfrm>
            <a:off x="1405952" y="2154648"/>
            <a:ext cx="3838002" cy="59498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9" name="Text Placeholder 39">
            <a:extLst>
              <a:ext uri="{FF2B5EF4-FFF2-40B4-BE49-F238E27FC236}">
                <a16:creationId xmlns:a16="http://schemas.microsoft.com/office/drawing/2014/main" id="{DFE930CB-82E2-EBCE-A8BD-BDC03B8F12A1}"/>
              </a:ext>
            </a:extLst>
          </p:cNvPr>
          <p:cNvSpPr>
            <a:spLocks noGrp="1"/>
          </p:cNvSpPr>
          <p:nvPr>
            <p:ph type="body" sz="quarter" idx="32"/>
          </p:nvPr>
        </p:nvSpPr>
        <p:spPr>
          <a:xfrm>
            <a:off x="1405954" y="2874105"/>
            <a:ext cx="3838000" cy="1313002"/>
          </a:xfrm>
        </p:spPr>
        <p:txBody>
          <a:bodyPr lIns="0" tIns="0" rIns="0" bIns="0" anchor="t">
            <a:noAutofit/>
          </a:bodyPr>
          <a:lstStyle>
            <a:lvl1pPr marL="0" indent="0" algn="l">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2" name="Text Placeholder 39">
            <a:extLst>
              <a:ext uri="{FF2B5EF4-FFF2-40B4-BE49-F238E27FC236}">
                <a16:creationId xmlns:a16="http://schemas.microsoft.com/office/drawing/2014/main" id="{45AEDC33-87C5-CE28-FB7A-01BDD70379F2}"/>
              </a:ext>
            </a:extLst>
          </p:cNvPr>
          <p:cNvSpPr>
            <a:spLocks noGrp="1"/>
          </p:cNvSpPr>
          <p:nvPr>
            <p:ph type="body" sz="quarter" idx="35"/>
          </p:nvPr>
        </p:nvSpPr>
        <p:spPr>
          <a:xfrm>
            <a:off x="1405954" y="4326807"/>
            <a:ext cx="3838002" cy="59498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3" name="Text Placeholder 39">
            <a:extLst>
              <a:ext uri="{FF2B5EF4-FFF2-40B4-BE49-F238E27FC236}">
                <a16:creationId xmlns:a16="http://schemas.microsoft.com/office/drawing/2014/main" id="{8F56F372-7735-E287-9377-D1E529646F59}"/>
              </a:ext>
            </a:extLst>
          </p:cNvPr>
          <p:cNvSpPr>
            <a:spLocks noGrp="1"/>
          </p:cNvSpPr>
          <p:nvPr>
            <p:ph type="body" sz="quarter" idx="36"/>
          </p:nvPr>
        </p:nvSpPr>
        <p:spPr>
          <a:xfrm>
            <a:off x="1405954" y="5046264"/>
            <a:ext cx="3838000" cy="131300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0" name="Text Placeholder 39">
            <a:extLst>
              <a:ext uri="{FF2B5EF4-FFF2-40B4-BE49-F238E27FC236}">
                <a16:creationId xmlns:a16="http://schemas.microsoft.com/office/drawing/2014/main" id="{ABFA4713-481D-49E5-E182-F16C38EAC778}"/>
              </a:ext>
            </a:extLst>
          </p:cNvPr>
          <p:cNvSpPr>
            <a:spLocks noGrp="1"/>
          </p:cNvSpPr>
          <p:nvPr>
            <p:ph type="body" sz="quarter" idx="33"/>
          </p:nvPr>
        </p:nvSpPr>
        <p:spPr>
          <a:xfrm>
            <a:off x="6855395" y="2154648"/>
            <a:ext cx="3838002" cy="594981"/>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1" name="Text Placeholder 39">
            <a:extLst>
              <a:ext uri="{FF2B5EF4-FFF2-40B4-BE49-F238E27FC236}">
                <a16:creationId xmlns:a16="http://schemas.microsoft.com/office/drawing/2014/main" id="{99D20002-2810-EE61-409A-623B78526836}"/>
              </a:ext>
            </a:extLst>
          </p:cNvPr>
          <p:cNvSpPr>
            <a:spLocks noGrp="1"/>
          </p:cNvSpPr>
          <p:nvPr>
            <p:ph type="body" sz="quarter" idx="34"/>
          </p:nvPr>
        </p:nvSpPr>
        <p:spPr>
          <a:xfrm>
            <a:off x="6855395" y="2874105"/>
            <a:ext cx="3838000" cy="131300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7" name="Picture Placeholder 26">
            <a:extLst>
              <a:ext uri="{FF2B5EF4-FFF2-40B4-BE49-F238E27FC236}">
                <a16:creationId xmlns:a16="http://schemas.microsoft.com/office/drawing/2014/main" id="{9DD21710-02F7-733A-65EB-77E95DB1EAB6}"/>
              </a:ext>
            </a:extLst>
          </p:cNvPr>
          <p:cNvSpPr>
            <a:spLocks noGrp="1"/>
          </p:cNvSpPr>
          <p:nvPr>
            <p:ph type="pic" sz="quarter" idx="37"/>
          </p:nvPr>
        </p:nvSpPr>
        <p:spPr>
          <a:xfrm>
            <a:off x="6855393" y="4443647"/>
            <a:ext cx="3930649" cy="1778549"/>
          </a:xfrm>
          <a:custGeom>
            <a:avLst/>
            <a:gdLst>
              <a:gd name="connsiteX0" fmla="*/ 0 w 3930649"/>
              <a:gd name="connsiteY0" fmla="*/ 0 h 1778549"/>
              <a:gd name="connsiteX1" fmla="*/ 3930649 w 3930649"/>
              <a:gd name="connsiteY1" fmla="*/ 0 h 1778549"/>
              <a:gd name="connsiteX2" fmla="*/ 3930649 w 3930649"/>
              <a:gd name="connsiteY2" fmla="*/ 1778549 h 1778549"/>
              <a:gd name="connsiteX3" fmla="*/ 0 w 3930649"/>
              <a:gd name="connsiteY3" fmla="*/ 1778549 h 1778549"/>
            </a:gdLst>
            <a:ahLst/>
            <a:cxnLst>
              <a:cxn ang="0">
                <a:pos x="connsiteX0" y="connsiteY0"/>
              </a:cxn>
              <a:cxn ang="0">
                <a:pos x="connsiteX1" y="connsiteY1"/>
              </a:cxn>
              <a:cxn ang="0">
                <a:pos x="connsiteX2" y="connsiteY2"/>
              </a:cxn>
              <a:cxn ang="0">
                <a:pos x="connsiteX3" y="connsiteY3"/>
              </a:cxn>
            </a:cxnLst>
            <a:rect l="l" t="t" r="r" b="b"/>
            <a:pathLst>
              <a:path w="3930649" h="1778549">
                <a:moveTo>
                  <a:pt x="0" y="0"/>
                </a:moveTo>
                <a:lnTo>
                  <a:pt x="3930649" y="0"/>
                </a:lnTo>
                <a:lnTo>
                  <a:pt x="3930649" y="1778549"/>
                </a:lnTo>
                <a:lnTo>
                  <a:pt x="0" y="1778549"/>
                </a:lnTo>
                <a:close/>
              </a:path>
            </a:pathLst>
          </a:custGeom>
        </p:spPr>
        <p:txBody>
          <a:bodyPr wrap="square">
            <a:noAutofit/>
          </a:bodyPr>
          <a:lstStyle/>
          <a:p>
            <a:endParaRPr lang="en-US" dirty="0"/>
          </a:p>
        </p:txBody>
      </p:sp>
      <p:sp>
        <p:nvSpPr>
          <p:cNvPr id="3" name="Freeform 10">
            <a:extLst>
              <a:ext uri="{FF2B5EF4-FFF2-40B4-BE49-F238E27FC236}">
                <a16:creationId xmlns:a16="http://schemas.microsoft.com/office/drawing/2014/main" id="{6D6EDCD4-6F29-8A2D-6FBA-DEC8CC671E15}"/>
              </a:ext>
              <a:ext uri="{C183D7F6-B498-43B3-948B-1728B52AA6E4}">
                <adec:decorative xmlns:adec="http://schemas.microsoft.com/office/drawing/2017/decorative" val="1"/>
              </a:ext>
            </a:extLst>
          </p:cNvPr>
          <p:cNvSpPr/>
          <p:nvPr userDrawn="1"/>
        </p:nvSpPr>
        <p:spPr>
          <a:xfrm>
            <a:off x="0" y="5958000"/>
            <a:ext cx="900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Freeform 10">
            <a:extLst>
              <a:ext uri="{FF2B5EF4-FFF2-40B4-BE49-F238E27FC236}">
                <a16:creationId xmlns:a16="http://schemas.microsoft.com/office/drawing/2014/main" id="{CAC714B0-0DDB-95CC-7C6E-830ED5777ADD}"/>
              </a:ext>
              <a:ext uri="{C183D7F6-B498-43B3-948B-1728B52AA6E4}">
                <adec:decorative xmlns:adec="http://schemas.microsoft.com/office/drawing/2017/decorative" val="1"/>
              </a:ext>
            </a:extLst>
          </p:cNvPr>
          <p:cNvSpPr/>
          <p:nvPr userDrawn="1"/>
        </p:nvSpPr>
        <p:spPr>
          <a:xfrm>
            <a:off x="11292000" y="0"/>
            <a:ext cx="900000" cy="900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BF49EAC9-AC82-F9DD-E2C4-B40F4877BEE8}"/>
              </a:ext>
            </a:extLst>
          </p:cNvPr>
          <p:cNvSpPr>
            <a:spLocks noGrp="1"/>
          </p:cNvSpPr>
          <p:nvPr>
            <p:ph type="dt" sz="half" idx="38"/>
          </p:nvPr>
        </p:nvSpPr>
        <p:spPr/>
        <p:txBody>
          <a:bodyPr/>
          <a:lstStyle/>
          <a:p>
            <a:r>
              <a:rPr lang="en-US" altLang="zh-CN" dirty="0"/>
              <a:t>04/26/2025</a:t>
            </a:r>
          </a:p>
        </p:txBody>
      </p:sp>
      <p:sp>
        <p:nvSpPr>
          <p:cNvPr id="9" name="Footer Placeholder 8">
            <a:extLst>
              <a:ext uri="{FF2B5EF4-FFF2-40B4-BE49-F238E27FC236}">
                <a16:creationId xmlns:a16="http://schemas.microsoft.com/office/drawing/2014/main" id="{73E71126-375B-BBFF-8783-D41C61864E2B}"/>
              </a:ext>
            </a:extLst>
          </p:cNvPr>
          <p:cNvSpPr>
            <a:spLocks noGrp="1"/>
          </p:cNvSpPr>
          <p:nvPr>
            <p:ph type="ftr" sz="quarter" idx="39"/>
          </p:nvPr>
        </p:nvSpPr>
        <p:spPr/>
        <p:txBody>
          <a:bodyPr/>
          <a:lstStyle/>
          <a:p>
            <a:r>
              <a:rPr lang="en-US" altLang="zh-CN" dirty="0"/>
              <a:t>Sample Footer Text</a:t>
            </a:r>
          </a:p>
        </p:txBody>
      </p:sp>
      <p:sp>
        <p:nvSpPr>
          <p:cNvPr id="10" name="Slide Number Placeholder 9">
            <a:extLst>
              <a:ext uri="{FF2B5EF4-FFF2-40B4-BE49-F238E27FC236}">
                <a16:creationId xmlns:a16="http://schemas.microsoft.com/office/drawing/2014/main" id="{B31CDE54-93FD-1D9C-35AF-6DE8ED74719A}"/>
              </a:ext>
            </a:extLst>
          </p:cNvPr>
          <p:cNvSpPr>
            <a:spLocks noGrp="1"/>
          </p:cNvSpPr>
          <p:nvPr>
            <p:ph type="sldNum" sz="half" idx="40"/>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53111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4-item Lists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l">
              <a:defRPr sz="3600" b="0" baseline="0"/>
            </a:lvl1pPr>
          </a:lstStyle>
          <a:p>
            <a:r>
              <a:rPr lang="en-US"/>
              <a:t>Click to edit Master title style</a:t>
            </a:r>
          </a:p>
        </p:txBody>
      </p:sp>
      <p:sp>
        <p:nvSpPr>
          <p:cNvPr id="6" name="Text Placeholder 39">
            <a:extLst>
              <a:ext uri="{FF2B5EF4-FFF2-40B4-BE49-F238E27FC236}">
                <a16:creationId xmlns:a16="http://schemas.microsoft.com/office/drawing/2014/main" id="{0CDB7728-FEF6-A8C0-F28F-5A2A5044E626}"/>
              </a:ext>
            </a:extLst>
          </p:cNvPr>
          <p:cNvSpPr>
            <a:spLocks noGrp="1"/>
          </p:cNvSpPr>
          <p:nvPr>
            <p:ph type="body" sz="quarter" idx="27"/>
          </p:nvPr>
        </p:nvSpPr>
        <p:spPr>
          <a:xfrm>
            <a:off x="844001" y="2064569"/>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3" name="Text Placeholder 39">
            <a:extLst>
              <a:ext uri="{FF2B5EF4-FFF2-40B4-BE49-F238E27FC236}">
                <a16:creationId xmlns:a16="http://schemas.microsoft.com/office/drawing/2014/main" id="{49EE54AB-450B-722E-CF2E-43CD14D88051}"/>
              </a:ext>
            </a:extLst>
          </p:cNvPr>
          <p:cNvSpPr>
            <a:spLocks noGrp="1"/>
          </p:cNvSpPr>
          <p:nvPr>
            <p:ph type="body" sz="quarter" idx="32"/>
          </p:nvPr>
        </p:nvSpPr>
        <p:spPr>
          <a:xfrm>
            <a:off x="844001" y="2966508"/>
            <a:ext cx="3241113" cy="111001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4" name="Text Placeholder 39">
            <a:extLst>
              <a:ext uri="{FF2B5EF4-FFF2-40B4-BE49-F238E27FC236}">
                <a16:creationId xmlns:a16="http://schemas.microsoft.com/office/drawing/2014/main" id="{E63A3898-F5B7-2B81-0A78-86E32E879712}"/>
              </a:ext>
            </a:extLst>
          </p:cNvPr>
          <p:cNvSpPr>
            <a:spLocks noGrp="1"/>
          </p:cNvSpPr>
          <p:nvPr>
            <p:ph type="body" sz="quarter" idx="28"/>
          </p:nvPr>
        </p:nvSpPr>
        <p:spPr>
          <a:xfrm>
            <a:off x="844000" y="4159453"/>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5" name="Text Placeholder 39">
            <a:extLst>
              <a:ext uri="{FF2B5EF4-FFF2-40B4-BE49-F238E27FC236}">
                <a16:creationId xmlns:a16="http://schemas.microsoft.com/office/drawing/2014/main" id="{BD7576FA-6EF0-5AA4-B90A-63BF2165D966}"/>
              </a:ext>
            </a:extLst>
          </p:cNvPr>
          <p:cNvSpPr>
            <a:spLocks noGrp="1"/>
          </p:cNvSpPr>
          <p:nvPr>
            <p:ph type="body" sz="quarter" idx="34"/>
          </p:nvPr>
        </p:nvSpPr>
        <p:spPr>
          <a:xfrm>
            <a:off x="844001" y="5061042"/>
            <a:ext cx="3241113" cy="111001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6" name="Text Placeholder 39">
            <a:extLst>
              <a:ext uri="{FF2B5EF4-FFF2-40B4-BE49-F238E27FC236}">
                <a16:creationId xmlns:a16="http://schemas.microsoft.com/office/drawing/2014/main" id="{C323A180-A98F-AC1A-DCC2-E759F8459258}"/>
              </a:ext>
            </a:extLst>
          </p:cNvPr>
          <p:cNvSpPr>
            <a:spLocks noGrp="1"/>
          </p:cNvSpPr>
          <p:nvPr>
            <p:ph type="body" sz="quarter" idx="29"/>
          </p:nvPr>
        </p:nvSpPr>
        <p:spPr>
          <a:xfrm>
            <a:off x="4306882" y="2064569"/>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7" name="Text Placeholder 39">
            <a:extLst>
              <a:ext uri="{FF2B5EF4-FFF2-40B4-BE49-F238E27FC236}">
                <a16:creationId xmlns:a16="http://schemas.microsoft.com/office/drawing/2014/main" id="{2E36B47F-54DF-FD45-C142-8BDBF1EA313E}"/>
              </a:ext>
            </a:extLst>
          </p:cNvPr>
          <p:cNvSpPr>
            <a:spLocks noGrp="1"/>
          </p:cNvSpPr>
          <p:nvPr>
            <p:ph type="body" sz="quarter" idx="33"/>
          </p:nvPr>
        </p:nvSpPr>
        <p:spPr>
          <a:xfrm>
            <a:off x="4306883" y="2966508"/>
            <a:ext cx="3241113" cy="111001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8" name="Text Placeholder 39">
            <a:extLst>
              <a:ext uri="{FF2B5EF4-FFF2-40B4-BE49-F238E27FC236}">
                <a16:creationId xmlns:a16="http://schemas.microsoft.com/office/drawing/2014/main" id="{A0B55E9E-7E9A-93B7-43B9-7B34C2532CB3}"/>
              </a:ext>
            </a:extLst>
          </p:cNvPr>
          <p:cNvSpPr>
            <a:spLocks noGrp="1"/>
          </p:cNvSpPr>
          <p:nvPr>
            <p:ph type="body" sz="quarter" idx="30"/>
          </p:nvPr>
        </p:nvSpPr>
        <p:spPr>
          <a:xfrm>
            <a:off x="4306882" y="4159453"/>
            <a:ext cx="3241114" cy="776526"/>
          </a:xfrm>
        </p:spPr>
        <p:txBody>
          <a:bodyPr lIns="0" tIns="0" rIns="0" bIns="0" anchor="b">
            <a:noAutofit/>
          </a:bodyPr>
          <a:lstStyle>
            <a:lvl1pPr marL="0" indent="0" algn="l">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9" name="Text Placeholder 39">
            <a:extLst>
              <a:ext uri="{FF2B5EF4-FFF2-40B4-BE49-F238E27FC236}">
                <a16:creationId xmlns:a16="http://schemas.microsoft.com/office/drawing/2014/main" id="{8E7E6D19-929F-FDF7-959E-32298D8173AA}"/>
              </a:ext>
            </a:extLst>
          </p:cNvPr>
          <p:cNvSpPr>
            <a:spLocks noGrp="1"/>
          </p:cNvSpPr>
          <p:nvPr>
            <p:ph type="body" sz="quarter" idx="35"/>
          </p:nvPr>
        </p:nvSpPr>
        <p:spPr>
          <a:xfrm>
            <a:off x="4306883" y="5061042"/>
            <a:ext cx="3241113" cy="1110012"/>
          </a:xfrm>
        </p:spPr>
        <p:txBody>
          <a:bodyPr lIns="0" tIns="0" rIns="0" bIns="0" anchor="t">
            <a:noAutofit/>
          </a:bodyPr>
          <a:lstStyle>
            <a:lvl1pPr marL="0" indent="0" algn="l">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0" name="Picture Placeholder 19">
            <a:extLst>
              <a:ext uri="{FF2B5EF4-FFF2-40B4-BE49-F238E27FC236}">
                <a16:creationId xmlns:a16="http://schemas.microsoft.com/office/drawing/2014/main" id="{CFBF3E1B-B374-E67A-B307-E7808463B102}"/>
              </a:ext>
            </a:extLst>
          </p:cNvPr>
          <p:cNvSpPr>
            <a:spLocks noGrp="1"/>
          </p:cNvSpPr>
          <p:nvPr>
            <p:ph type="pic" sz="quarter" idx="21"/>
          </p:nvPr>
        </p:nvSpPr>
        <p:spPr>
          <a:xfrm>
            <a:off x="8093484" y="2457906"/>
            <a:ext cx="3171870" cy="3713149"/>
          </a:xfrm>
          <a:custGeom>
            <a:avLst/>
            <a:gdLst>
              <a:gd name="connsiteX0" fmla="*/ 0 w 3171870"/>
              <a:gd name="connsiteY0" fmla="*/ 0 h 3713149"/>
              <a:gd name="connsiteX1" fmla="*/ 3171870 w 3171870"/>
              <a:gd name="connsiteY1" fmla="*/ 0 h 3713149"/>
              <a:gd name="connsiteX2" fmla="*/ 3171870 w 3171870"/>
              <a:gd name="connsiteY2" fmla="*/ 3713149 h 3713149"/>
              <a:gd name="connsiteX3" fmla="*/ 0 w 3171870"/>
              <a:gd name="connsiteY3" fmla="*/ 3713149 h 3713149"/>
            </a:gdLst>
            <a:ahLst/>
            <a:cxnLst>
              <a:cxn ang="0">
                <a:pos x="connsiteX0" y="connsiteY0"/>
              </a:cxn>
              <a:cxn ang="0">
                <a:pos x="connsiteX1" y="connsiteY1"/>
              </a:cxn>
              <a:cxn ang="0">
                <a:pos x="connsiteX2" y="connsiteY2"/>
              </a:cxn>
              <a:cxn ang="0">
                <a:pos x="connsiteX3" y="connsiteY3"/>
              </a:cxn>
            </a:cxnLst>
            <a:rect l="l" t="t" r="r" b="b"/>
            <a:pathLst>
              <a:path w="3171870" h="3713149">
                <a:moveTo>
                  <a:pt x="0" y="0"/>
                </a:moveTo>
                <a:lnTo>
                  <a:pt x="3171870" y="0"/>
                </a:lnTo>
                <a:lnTo>
                  <a:pt x="3171870" y="3713149"/>
                </a:lnTo>
                <a:lnTo>
                  <a:pt x="0" y="3713149"/>
                </a:lnTo>
                <a:close/>
              </a:path>
            </a:pathLst>
          </a:custGeom>
        </p:spPr>
        <p:txBody>
          <a:bodyPr wrap="square">
            <a:noAutofit/>
          </a:bodyPr>
          <a:lstStyle/>
          <a:p>
            <a:endParaRPr lang="en-US" dirty="0"/>
          </a:p>
        </p:txBody>
      </p:sp>
      <p:sp>
        <p:nvSpPr>
          <p:cNvPr id="7" name="Freeform 17">
            <a:extLst>
              <a:ext uri="{FF2B5EF4-FFF2-40B4-BE49-F238E27FC236}">
                <a16:creationId xmlns:a16="http://schemas.microsoft.com/office/drawing/2014/main" id="{6DDC3130-A3C3-7AE6-BC41-5676558A9297}"/>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11" name="Freeform: Shape 10">
            <a:extLst>
              <a:ext uri="{FF2B5EF4-FFF2-40B4-BE49-F238E27FC236}">
                <a16:creationId xmlns:a16="http://schemas.microsoft.com/office/drawing/2014/main" id="{B09B643E-CE5D-1852-BB2C-C13807CF7F52}"/>
              </a:ext>
              <a:ext uri="{C183D7F6-B498-43B3-948B-1728B52AA6E4}">
                <adec:decorative xmlns:adec="http://schemas.microsoft.com/office/drawing/2017/decorative" val="1"/>
              </a:ext>
            </a:extLst>
          </p:cNvPr>
          <p:cNvSpPr/>
          <p:nvPr userDrawn="1"/>
        </p:nvSpPr>
        <p:spPr>
          <a:xfrm>
            <a:off x="2" y="0"/>
            <a:ext cx="12191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a:p>
        </p:txBody>
      </p:sp>
      <p:sp>
        <p:nvSpPr>
          <p:cNvPr id="12" name="Freeform 17">
            <a:extLst>
              <a:ext uri="{FF2B5EF4-FFF2-40B4-BE49-F238E27FC236}">
                <a16:creationId xmlns:a16="http://schemas.microsoft.com/office/drawing/2014/main" id="{6C9DB915-08DF-0AC5-9A2A-F401116E05C8}"/>
              </a:ext>
              <a:ext uri="{C183D7F6-B498-43B3-948B-1728B52AA6E4}">
                <adec:decorative xmlns:adec="http://schemas.microsoft.com/office/drawing/2017/decorative" val="1"/>
              </a:ext>
            </a:extLst>
          </p:cNvPr>
          <p:cNvSpPr/>
          <p:nvPr userDrawn="1"/>
        </p:nvSpPr>
        <p:spPr>
          <a:xfrm flipV="1">
            <a:off x="0"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9" name="Date Placeholder 8">
            <a:extLst>
              <a:ext uri="{FF2B5EF4-FFF2-40B4-BE49-F238E27FC236}">
                <a16:creationId xmlns:a16="http://schemas.microsoft.com/office/drawing/2014/main" id="{79D6E9F3-F603-7F3B-A0F8-9EECCC65B573}"/>
              </a:ext>
            </a:extLst>
          </p:cNvPr>
          <p:cNvSpPr>
            <a:spLocks noGrp="1"/>
          </p:cNvSpPr>
          <p:nvPr>
            <p:ph type="dt" sz="half" idx="36"/>
          </p:nvPr>
        </p:nvSpPr>
        <p:spPr/>
        <p:txBody>
          <a:bodyPr/>
          <a:lstStyle/>
          <a:p>
            <a:r>
              <a:rPr lang="en-US" altLang="zh-CN" dirty="0"/>
              <a:t>04/26/2025</a:t>
            </a:r>
          </a:p>
        </p:txBody>
      </p:sp>
      <p:sp>
        <p:nvSpPr>
          <p:cNvPr id="10" name="Footer Placeholder 9">
            <a:extLst>
              <a:ext uri="{FF2B5EF4-FFF2-40B4-BE49-F238E27FC236}">
                <a16:creationId xmlns:a16="http://schemas.microsoft.com/office/drawing/2014/main" id="{53F5DB2C-485D-D8D2-8C1F-E4EA8040EE7C}"/>
              </a:ext>
            </a:extLst>
          </p:cNvPr>
          <p:cNvSpPr>
            <a:spLocks noGrp="1"/>
          </p:cNvSpPr>
          <p:nvPr>
            <p:ph type="ftr" sz="quarter" idx="37"/>
          </p:nvPr>
        </p:nvSpPr>
        <p:spPr/>
        <p:txBody>
          <a:bodyPr/>
          <a:lstStyle/>
          <a:p>
            <a:r>
              <a:rPr lang="en-US" altLang="zh-CN" dirty="0"/>
              <a:t>Sample Footer Text</a:t>
            </a:r>
          </a:p>
        </p:txBody>
      </p:sp>
      <p:sp>
        <p:nvSpPr>
          <p:cNvPr id="21" name="Slide Number Placeholder 20">
            <a:extLst>
              <a:ext uri="{FF2B5EF4-FFF2-40B4-BE49-F238E27FC236}">
                <a16:creationId xmlns:a16="http://schemas.microsoft.com/office/drawing/2014/main" id="{55A11E9E-D44F-E555-A2BB-14D6FE777822}"/>
              </a:ext>
            </a:extLst>
          </p:cNvPr>
          <p:cNvSpPr>
            <a:spLocks noGrp="1"/>
          </p:cNvSpPr>
          <p:nvPr>
            <p:ph type="sldNum" sz="half" idx="38"/>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47943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lIns="0" tIns="0" rIns="0" bIns="0" anchor="b">
            <a:noAutofit/>
          </a:bodyPr>
          <a:lstStyle>
            <a:lvl1pPr algn="l">
              <a:lnSpc>
                <a:spcPct val="100000"/>
              </a:lnSpc>
              <a:defRPr sz="540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7" y="4617138"/>
            <a:ext cx="7835927" cy="1313762"/>
          </a:xfrm>
        </p:spPr>
        <p:txBody>
          <a:bodyPr lIns="0" tIns="0" rIns="0" bIns="0" anchor="t">
            <a:noAutofit/>
          </a:bodyPr>
          <a:lstStyle>
            <a:lvl1pPr marL="0" indent="0" algn="l">
              <a:lnSpc>
                <a:spcPct val="100000"/>
              </a:lnSpc>
              <a:spcBef>
                <a:spcPts val="0"/>
              </a:spcBef>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Content Placeholder 10">
            <a:extLst>
              <a:ext uri="{FF2B5EF4-FFF2-40B4-BE49-F238E27FC236}">
                <a16:creationId xmlns:a16="http://schemas.microsoft.com/office/drawing/2014/main" id="{BF866237-3EC3-0269-92E0-80E4D6E11C96}"/>
              </a:ext>
            </a:extLst>
          </p:cNvPr>
          <p:cNvSpPr>
            <a:spLocks noGrp="1"/>
          </p:cNvSpPr>
          <p:nvPr>
            <p:ph sz="quarter" idx="13" hasCustomPrompt="1"/>
          </p:nvPr>
        </p:nvSpPr>
        <p:spPr>
          <a:xfrm>
            <a:off x="657225" y="6076543"/>
            <a:ext cx="2155825" cy="305614"/>
          </a:xfrm>
        </p:spPr>
        <p:txBody>
          <a:bodyPr lIns="0" tIns="0" rIns="0" bIns="0" anchor="b">
            <a:noAutofit/>
          </a:bodyPr>
          <a:lstStyle>
            <a:lvl1pPr marL="0" indent="0">
              <a:spcBef>
                <a:spcPts val="0"/>
              </a:spcBef>
              <a:buNone/>
              <a:defRPr sz="1600"/>
            </a:lvl1pPr>
          </a:lstStyle>
          <a:p>
            <a:pPr lvl="0"/>
            <a:r>
              <a:rPr lang="en-US"/>
              <a:t>Presenter Name</a:t>
            </a:r>
          </a:p>
        </p:txBody>
      </p:sp>
      <p:sp>
        <p:nvSpPr>
          <p:cNvPr id="9" name="Freeform 10">
            <a:extLst>
              <a:ext uri="{FF2B5EF4-FFF2-40B4-BE49-F238E27FC236}">
                <a16:creationId xmlns:a16="http://schemas.microsoft.com/office/drawing/2014/main" id="{C97D63AA-10AF-817C-3FA8-C3C3CD7F0F84}"/>
              </a:ext>
              <a:ext uri="{C183D7F6-B498-43B3-948B-1728B52AA6E4}">
                <adec:decorative xmlns:adec="http://schemas.microsoft.com/office/drawing/2017/decorative" val="1"/>
              </a:ext>
            </a:extLst>
          </p:cNvPr>
          <p:cNvSpPr/>
          <p:nvPr userDrawn="1"/>
        </p:nvSpPr>
        <p:spPr>
          <a:xfrm rot="5400000">
            <a:off x="-664664" y="3164196"/>
            <a:ext cx="1947336" cy="618008"/>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0" name="Freeform 10">
            <a:extLst>
              <a:ext uri="{FF2B5EF4-FFF2-40B4-BE49-F238E27FC236}">
                <a16:creationId xmlns:a16="http://schemas.microsoft.com/office/drawing/2014/main" id="{40785FC4-EF47-6A5D-4541-E3290578319B}"/>
              </a:ext>
              <a:ext uri="{C183D7F6-B498-43B3-948B-1728B52AA6E4}">
                <adec:decorative xmlns:adec="http://schemas.microsoft.com/office/drawing/2017/decorative" val="1"/>
              </a:ext>
            </a:extLst>
          </p:cNvPr>
          <p:cNvSpPr/>
          <p:nvPr userDrawn="1"/>
        </p:nvSpPr>
        <p:spPr>
          <a:xfrm>
            <a:off x="0" y="0"/>
            <a:ext cx="1947336" cy="618008"/>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5">
            <a:extLst>
              <a:ext uri="{FF2B5EF4-FFF2-40B4-BE49-F238E27FC236}">
                <a16:creationId xmlns:a16="http://schemas.microsoft.com/office/drawing/2014/main" id="{D0429B91-8BA2-60E1-F6A1-5A2359A9BA50}"/>
              </a:ext>
              <a:ext uri="{C183D7F6-B498-43B3-948B-1728B52AA6E4}">
                <adec:decorative xmlns:adec="http://schemas.microsoft.com/office/drawing/2017/decorative" val="1"/>
              </a:ext>
            </a:extLst>
          </p:cNvPr>
          <p:cNvSpPr/>
          <p:nvPr userDrawn="1"/>
        </p:nvSpPr>
        <p:spPr>
          <a:xfrm>
            <a:off x="8791576" y="0"/>
            <a:ext cx="3400423" cy="6858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9C161778-1D47-03FB-2618-74C2B6261BF3}"/>
              </a:ext>
            </a:extLst>
          </p:cNvPr>
          <p:cNvSpPr>
            <a:spLocks noGrp="1"/>
          </p:cNvSpPr>
          <p:nvPr>
            <p:ph type="dt" sz="half" idx="14"/>
          </p:nvPr>
        </p:nvSpPr>
        <p:spPr/>
        <p:txBody>
          <a:bodyPr/>
          <a:lstStyle/>
          <a:p>
            <a:r>
              <a:rPr lang="en-US" altLang="zh-CN" dirty="0"/>
              <a:t>04/26/2025</a:t>
            </a:r>
          </a:p>
        </p:txBody>
      </p:sp>
      <p:sp>
        <p:nvSpPr>
          <p:cNvPr id="12" name="Footer Placeholder 11">
            <a:extLst>
              <a:ext uri="{FF2B5EF4-FFF2-40B4-BE49-F238E27FC236}">
                <a16:creationId xmlns:a16="http://schemas.microsoft.com/office/drawing/2014/main" id="{CB1058D4-5B1B-F17E-835A-97462D0DF265}"/>
              </a:ext>
            </a:extLst>
          </p:cNvPr>
          <p:cNvSpPr>
            <a:spLocks noGrp="1"/>
          </p:cNvSpPr>
          <p:nvPr>
            <p:ph type="ftr" sz="quarter" idx="15"/>
          </p:nvPr>
        </p:nvSpPr>
        <p:spPr/>
        <p:txBody>
          <a:bodyPr/>
          <a:lstStyle/>
          <a:p>
            <a:r>
              <a:rPr lang="en-US" altLang="zh-CN" dirty="0"/>
              <a:t>Sample Footer Text</a:t>
            </a:r>
          </a:p>
        </p:txBody>
      </p:sp>
      <p:sp>
        <p:nvSpPr>
          <p:cNvPr id="13" name="Slide Number Placeholder 12">
            <a:extLst>
              <a:ext uri="{FF2B5EF4-FFF2-40B4-BE49-F238E27FC236}">
                <a16:creationId xmlns:a16="http://schemas.microsoft.com/office/drawing/2014/main" id="{6910C1ED-0F4E-7284-E1D0-5D5DCFA95E9D}"/>
              </a:ext>
            </a:extLst>
          </p:cNvPr>
          <p:cNvSpPr>
            <a:spLocks noGrp="1"/>
          </p:cNvSpPr>
          <p:nvPr>
            <p:ph type="sldNum" sz="half" idx="16"/>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239439539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item Lists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11" name="Picture Placeholder 10">
            <a:extLst>
              <a:ext uri="{FF2B5EF4-FFF2-40B4-BE49-F238E27FC236}">
                <a16:creationId xmlns:a16="http://schemas.microsoft.com/office/drawing/2014/main" id="{E4376F32-4FB3-093D-D835-4F9E3EF02953}"/>
              </a:ext>
            </a:extLst>
          </p:cNvPr>
          <p:cNvSpPr>
            <a:spLocks noGrp="1"/>
          </p:cNvSpPr>
          <p:nvPr>
            <p:ph type="pic" sz="quarter" idx="39"/>
          </p:nvPr>
        </p:nvSpPr>
        <p:spPr>
          <a:xfrm>
            <a:off x="1322334"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dirty="0"/>
          </a:p>
        </p:txBody>
      </p:sp>
      <p:sp>
        <p:nvSpPr>
          <p:cNvPr id="15" name="Text Placeholder 39">
            <a:extLst>
              <a:ext uri="{FF2B5EF4-FFF2-40B4-BE49-F238E27FC236}">
                <a16:creationId xmlns:a16="http://schemas.microsoft.com/office/drawing/2014/main" id="{05A2EEB6-D088-5DC9-20BF-BFB26FA5A5AD}"/>
              </a:ext>
            </a:extLst>
          </p:cNvPr>
          <p:cNvSpPr>
            <a:spLocks noGrp="1"/>
          </p:cNvSpPr>
          <p:nvPr>
            <p:ph type="body" sz="quarter" idx="27"/>
          </p:nvPr>
        </p:nvSpPr>
        <p:spPr>
          <a:xfrm>
            <a:off x="84931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6" name="Text Placeholder 39">
            <a:extLst>
              <a:ext uri="{FF2B5EF4-FFF2-40B4-BE49-F238E27FC236}">
                <a16:creationId xmlns:a16="http://schemas.microsoft.com/office/drawing/2014/main" id="{C4EE7C5F-791A-45FB-8A87-0764EC0F7EA6}"/>
              </a:ext>
            </a:extLst>
          </p:cNvPr>
          <p:cNvSpPr>
            <a:spLocks noGrp="1"/>
          </p:cNvSpPr>
          <p:nvPr>
            <p:ph type="body" sz="quarter" idx="32"/>
          </p:nvPr>
        </p:nvSpPr>
        <p:spPr>
          <a:xfrm>
            <a:off x="844000" y="4772803"/>
            <a:ext cx="2386947" cy="1109791"/>
          </a:xfrm>
        </p:spPr>
        <p:txBody>
          <a:bodyPr lIns="0" tIns="0" rIns="0" bIns="0" anchor="t">
            <a:noAutofit/>
          </a:bodyPr>
          <a:lstStyle>
            <a:lvl1pPr marL="0" indent="0" algn="ctr">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2" name="Picture Placeholder 11">
            <a:extLst>
              <a:ext uri="{FF2B5EF4-FFF2-40B4-BE49-F238E27FC236}">
                <a16:creationId xmlns:a16="http://schemas.microsoft.com/office/drawing/2014/main" id="{20F278EE-C4BD-3786-017F-D093EE2465E3}"/>
              </a:ext>
            </a:extLst>
          </p:cNvPr>
          <p:cNvSpPr>
            <a:spLocks noGrp="1"/>
          </p:cNvSpPr>
          <p:nvPr>
            <p:ph type="pic" sz="quarter" idx="40"/>
          </p:nvPr>
        </p:nvSpPr>
        <p:spPr>
          <a:xfrm>
            <a:off x="4017396"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dirty="0"/>
          </a:p>
        </p:txBody>
      </p:sp>
      <p:sp>
        <p:nvSpPr>
          <p:cNvPr id="17" name="Text Placeholder 39">
            <a:extLst>
              <a:ext uri="{FF2B5EF4-FFF2-40B4-BE49-F238E27FC236}">
                <a16:creationId xmlns:a16="http://schemas.microsoft.com/office/drawing/2014/main" id="{E907BA94-FBBF-0166-CAA4-81B432510CA3}"/>
              </a:ext>
            </a:extLst>
          </p:cNvPr>
          <p:cNvSpPr>
            <a:spLocks noGrp="1"/>
          </p:cNvSpPr>
          <p:nvPr>
            <p:ph type="body" sz="quarter" idx="43"/>
          </p:nvPr>
        </p:nvSpPr>
        <p:spPr>
          <a:xfrm>
            <a:off x="3544373"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8" name="Text Placeholder 39">
            <a:extLst>
              <a:ext uri="{FF2B5EF4-FFF2-40B4-BE49-F238E27FC236}">
                <a16:creationId xmlns:a16="http://schemas.microsoft.com/office/drawing/2014/main" id="{41B9B884-D83C-E348-9F47-95210A1C58EF}"/>
              </a:ext>
            </a:extLst>
          </p:cNvPr>
          <p:cNvSpPr>
            <a:spLocks noGrp="1"/>
          </p:cNvSpPr>
          <p:nvPr>
            <p:ph type="body" sz="quarter" idx="44"/>
          </p:nvPr>
        </p:nvSpPr>
        <p:spPr>
          <a:xfrm>
            <a:off x="3544373"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3" name="Picture Placeholder 12">
            <a:extLst>
              <a:ext uri="{FF2B5EF4-FFF2-40B4-BE49-F238E27FC236}">
                <a16:creationId xmlns:a16="http://schemas.microsoft.com/office/drawing/2014/main" id="{766D4AC7-BBFA-F617-DD11-9E649A104652}"/>
              </a:ext>
            </a:extLst>
          </p:cNvPr>
          <p:cNvSpPr>
            <a:spLocks noGrp="1"/>
          </p:cNvSpPr>
          <p:nvPr>
            <p:ph type="pic" sz="quarter" idx="41"/>
          </p:nvPr>
        </p:nvSpPr>
        <p:spPr>
          <a:xfrm>
            <a:off x="6723080"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dirty="0"/>
          </a:p>
        </p:txBody>
      </p:sp>
      <p:sp>
        <p:nvSpPr>
          <p:cNvPr id="19" name="Text Placeholder 39">
            <a:extLst>
              <a:ext uri="{FF2B5EF4-FFF2-40B4-BE49-F238E27FC236}">
                <a16:creationId xmlns:a16="http://schemas.microsoft.com/office/drawing/2014/main" id="{AD702C90-A059-E7DB-144B-1C0F8614AF9B}"/>
              </a:ext>
            </a:extLst>
          </p:cNvPr>
          <p:cNvSpPr>
            <a:spLocks noGrp="1"/>
          </p:cNvSpPr>
          <p:nvPr>
            <p:ph type="body" sz="quarter" idx="45"/>
          </p:nvPr>
        </p:nvSpPr>
        <p:spPr>
          <a:xfrm>
            <a:off x="6250057"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0" name="Text Placeholder 39">
            <a:extLst>
              <a:ext uri="{FF2B5EF4-FFF2-40B4-BE49-F238E27FC236}">
                <a16:creationId xmlns:a16="http://schemas.microsoft.com/office/drawing/2014/main" id="{ED5D17F8-5B75-5980-3CDC-4B800A1D1142}"/>
              </a:ext>
            </a:extLst>
          </p:cNvPr>
          <p:cNvSpPr>
            <a:spLocks noGrp="1"/>
          </p:cNvSpPr>
          <p:nvPr>
            <p:ph type="body" sz="quarter" idx="46"/>
          </p:nvPr>
        </p:nvSpPr>
        <p:spPr>
          <a:xfrm>
            <a:off x="6250057"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4" name="Picture Placeholder 13">
            <a:extLst>
              <a:ext uri="{FF2B5EF4-FFF2-40B4-BE49-F238E27FC236}">
                <a16:creationId xmlns:a16="http://schemas.microsoft.com/office/drawing/2014/main" id="{E5520C32-89CC-39E4-5415-855B48F4B675}"/>
              </a:ext>
            </a:extLst>
          </p:cNvPr>
          <p:cNvSpPr>
            <a:spLocks noGrp="1"/>
          </p:cNvSpPr>
          <p:nvPr>
            <p:ph type="pic" sz="quarter" idx="42"/>
          </p:nvPr>
        </p:nvSpPr>
        <p:spPr>
          <a:xfrm>
            <a:off x="9428764" y="2092306"/>
            <a:ext cx="1446212" cy="1446213"/>
          </a:xfrm>
          <a:custGeom>
            <a:avLst/>
            <a:gdLst>
              <a:gd name="connsiteX0" fmla="*/ 722009 w 1446212"/>
              <a:gd name="connsiteY0" fmla="*/ 0 h 1446213"/>
              <a:gd name="connsiteX1" fmla="*/ 724204 w 1446212"/>
              <a:gd name="connsiteY1" fmla="*/ 0 h 1446213"/>
              <a:gd name="connsiteX2" fmla="*/ 1446212 w 1446212"/>
              <a:gd name="connsiteY2" fmla="*/ 722008 h 1446213"/>
              <a:gd name="connsiteX3" fmla="*/ 1446212 w 1446212"/>
              <a:gd name="connsiteY3" fmla="*/ 724205 h 1446213"/>
              <a:gd name="connsiteX4" fmla="*/ 724204 w 1446212"/>
              <a:gd name="connsiteY4" fmla="*/ 1446213 h 1446213"/>
              <a:gd name="connsiteX5" fmla="*/ 722009 w 1446212"/>
              <a:gd name="connsiteY5" fmla="*/ 1446213 h 1446213"/>
              <a:gd name="connsiteX6" fmla="*/ 0 w 1446212"/>
              <a:gd name="connsiteY6" fmla="*/ 724204 h 1446213"/>
              <a:gd name="connsiteX7" fmla="*/ 0 w 1446212"/>
              <a:gd name="connsiteY7" fmla="*/ 722009 h 14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212" h="1446213">
                <a:moveTo>
                  <a:pt x="722009" y="0"/>
                </a:moveTo>
                <a:lnTo>
                  <a:pt x="724204" y="0"/>
                </a:lnTo>
                <a:lnTo>
                  <a:pt x="1446212" y="722008"/>
                </a:lnTo>
                <a:lnTo>
                  <a:pt x="1446212" y="724205"/>
                </a:lnTo>
                <a:lnTo>
                  <a:pt x="724204" y="1446213"/>
                </a:lnTo>
                <a:lnTo>
                  <a:pt x="722009" y="1446213"/>
                </a:lnTo>
                <a:lnTo>
                  <a:pt x="0" y="724204"/>
                </a:lnTo>
                <a:lnTo>
                  <a:pt x="0" y="722009"/>
                </a:lnTo>
                <a:close/>
              </a:path>
            </a:pathLst>
          </a:custGeom>
        </p:spPr>
        <p:txBody>
          <a:bodyPr wrap="square">
            <a:noAutofit/>
          </a:bodyPr>
          <a:lstStyle/>
          <a:p>
            <a:endParaRPr lang="en-US" dirty="0"/>
          </a:p>
        </p:txBody>
      </p:sp>
      <p:sp>
        <p:nvSpPr>
          <p:cNvPr id="22" name="Text Placeholder 39">
            <a:extLst>
              <a:ext uri="{FF2B5EF4-FFF2-40B4-BE49-F238E27FC236}">
                <a16:creationId xmlns:a16="http://schemas.microsoft.com/office/drawing/2014/main" id="{64E5BA67-245A-910F-EAEA-9B164985426F}"/>
              </a:ext>
            </a:extLst>
          </p:cNvPr>
          <p:cNvSpPr>
            <a:spLocks noGrp="1"/>
          </p:cNvSpPr>
          <p:nvPr>
            <p:ph type="body" sz="quarter" idx="48"/>
          </p:nvPr>
        </p:nvSpPr>
        <p:spPr>
          <a:xfrm>
            <a:off x="895574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1" name="Text Placeholder 39">
            <a:extLst>
              <a:ext uri="{FF2B5EF4-FFF2-40B4-BE49-F238E27FC236}">
                <a16:creationId xmlns:a16="http://schemas.microsoft.com/office/drawing/2014/main" id="{51F6A6FF-8374-DF50-94EF-3C86220F1035}"/>
              </a:ext>
            </a:extLst>
          </p:cNvPr>
          <p:cNvSpPr>
            <a:spLocks noGrp="1"/>
          </p:cNvSpPr>
          <p:nvPr>
            <p:ph type="body" sz="quarter" idx="47"/>
          </p:nvPr>
        </p:nvSpPr>
        <p:spPr>
          <a:xfrm>
            <a:off x="8955741"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5" name="Freeform 10">
            <a:extLst>
              <a:ext uri="{FF2B5EF4-FFF2-40B4-BE49-F238E27FC236}">
                <a16:creationId xmlns:a16="http://schemas.microsoft.com/office/drawing/2014/main" id="{677315A8-46EF-5456-554B-CFD019DDB16C}"/>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9265D351-7CFF-ACCB-1499-5251773F349C}"/>
              </a:ext>
            </a:extLst>
          </p:cNvPr>
          <p:cNvSpPr>
            <a:spLocks noGrp="1"/>
          </p:cNvSpPr>
          <p:nvPr>
            <p:ph type="dt" sz="half" idx="49"/>
          </p:nvPr>
        </p:nvSpPr>
        <p:spPr/>
        <p:txBody>
          <a:bodyPr/>
          <a:lstStyle/>
          <a:p>
            <a:r>
              <a:rPr lang="en-US" altLang="zh-CN" dirty="0"/>
              <a:t>04/26/2025</a:t>
            </a:r>
          </a:p>
        </p:txBody>
      </p:sp>
      <p:sp>
        <p:nvSpPr>
          <p:cNvPr id="9" name="Footer Placeholder 8">
            <a:extLst>
              <a:ext uri="{FF2B5EF4-FFF2-40B4-BE49-F238E27FC236}">
                <a16:creationId xmlns:a16="http://schemas.microsoft.com/office/drawing/2014/main" id="{BC49C9E8-1A47-560D-4929-E524B64445A3}"/>
              </a:ext>
            </a:extLst>
          </p:cNvPr>
          <p:cNvSpPr>
            <a:spLocks noGrp="1"/>
          </p:cNvSpPr>
          <p:nvPr>
            <p:ph type="ftr" sz="quarter" idx="50"/>
          </p:nvPr>
        </p:nvSpPr>
        <p:spPr/>
        <p:txBody>
          <a:bodyPr/>
          <a:lstStyle/>
          <a:p>
            <a:r>
              <a:rPr lang="en-US" altLang="zh-CN" dirty="0"/>
              <a:t>Sample Footer Text</a:t>
            </a:r>
          </a:p>
        </p:txBody>
      </p:sp>
      <p:sp>
        <p:nvSpPr>
          <p:cNvPr id="10" name="Slide Number Placeholder 9">
            <a:extLst>
              <a:ext uri="{FF2B5EF4-FFF2-40B4-BE49-F238E27FC236}">
                <a16:creationId xmlns:a16="http://schemas.microsoft.com/office/drawing/2014/main" id="{3243AEA6-B1A4-1C35-904B-AE7DA7C24494}"/>
              </a:ext>
            </a:extLst>
          </p:cNvPr>
          <p:cNvSpPr>
            <a:spLocks noGrp="1"/>
          </p:cNvSpPr>
          <p:nvPr>
            <p:ph type="sldNum" sz="half" idx="51"/>
          </p:nvPr>
        </p:nvSpPr>
        <p:spPr/>
        <p:txBody>
          <a:bodyPr/>
          <a:lstStyle/>
          <a:p>
            <a:fld id="{64D095EA-18D5-4754-B677-EAAE710458D2}" type="slidenum">
              <a:rPr lang="en-US" altLang="zh-CN" smtClean="0"/>
              <a:pPr/>
              <a:t>‹#›</a:t>
            </a:fld>
            <a:endParaRPr lang="en-US" altLang="zh-CN" dirty="0"/>
          </a:p>
        </p:txBody>
      </p:sp>
      <p:sp>
        <p:nvSpPr>
          <p:cNvPr id="6" name="Freeform 10">
            <a:extLst>
              <a:ext uri="{FF2B5EF4-FFF2-40B4-BE49-F238E27FC236}">
                <a16:creationId xmlns:a16="http://schemas.microsoft.com/office/drawing/2014/main" id="{38F4515C-99B9-2D48-1FDB-724091897AE4}"/>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Tree>
    <p:extLst>
      <p:ext uri="{BB962C8B-B14F-4D97-AF65-F5344CB8AC3E}">
        <p14:creationId xmlns:p14="http://schemas.microsoft.com/office/powerpoint/2010/main" val="1231971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item Lists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baseline="0"/>
            </a:lvl1pPr>
          </a:lstStyle>
          <a:p>
            <a:r>
              <a:rPr lang="en-US"/>
              <a:t>Click to edit Master title style</a:t>
            </a:r>
          </a:p>
        </p:txBody>
      </p:sp>
      <p:sp>
        <p:nvSpPr>
          <p:cNvPr id="22" name="Rectangle 21">
            <a:extLst>
              <a:ext uri="{FF2B5EF4-FFF2-40B4-BE49-F238E27FC236}">
                <a16:creationId xmlns:a16="http://schemas.microsoft.com/office/drawing/2014/main" id="{D04B793B-FE1B-6285-CB8E-8986809C3F45}"/>
              </a:ext>
              <a:ext uri="{C183D7F6-B498-43B3-948B-1728B52AA6E4}">
                <adec:decorative xmlns:adec="http://schemas.microsoft.com/office/drawing/2017/decorative" val="1"/>
              </a:ext>
            </a:extLst>
          </p:cNvPr>
          <p:cNvSpPr/>
          <p:nvPr userDrawn="1"/>
        </p:nvSpPr>
        <p:spPr>
          <a:xfrm rot="2700000">
            <a:off x="1595440" y="2342604"/>
            <a:ext cx="900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22">
            <a:extLst>
              <a:ext uri="{FF2B5EF4-FFF2-40B4-BE49-F238E27FC236}">
                <a16:creationId xmlns:a16="http://schemas.microsoft.com/office/drawing/2014/main" id="{AE8A8674-6A2C-78A3-885D-55C088B06985}"/>
              </a:ext>
            </a:extLst>
          </p:cNvPr>
          <p:cNvSpPr>
            <a:spLocks noGrp="1"/>
          </p:cNvSpPr>
          <p:nvPr>
            <p:ph type="body" sz="quarter" idx="53" hasCustomPrompt="1"/>
          </p:nvPr>
        </p:nvSpPr>
        <p:spPr>
          <a:xfrm>
            <a:off x="1775855" y="2555875"/>
            <a:ext cx="538162" cy="471988"/>
          </a:xfrm>
        </p:spPr>
        <p:txBody>
          <a:bodyPr lIns="0" tIns="0" rIns="0" bIns="0" anchor="ctr">
            <a:noAutofit/>
          </a:bodyPr>
          <a:lstStyle>
            <a:lvl1pPr marL="0" indent="0" algn="ctr">
              <a:lnSpc>
                <a:spcPct val="100000"/>
              </a:lnSpc>
              <a:spcBef>
                <a:spcPts val="0"/>
              </a:spcBef>
              <a:buNone/>
              <a:defRPr sz="2000" b="1" baseline="0"/>
            </a:lvl1pPr>
          </a:lstStyle>
          <a:p>
            <a:pPr lvl="0"/>
            <a:r>
              <a:rPr lang="en-US"/>
              <a:t>01</a:t>
            </a:r>
          </a:p>
        </p:txBody>
      </p:sp>
      <p:sp>
        <p:nvSpPr>
          <p:cNvPr id="11" name="Text Placeholder 39">
            <a:extLst>
              <a:ext uri="{FF2B5EF4-FFF2-40B4-BE49-F238E27FC236}">
                <a16:creationId xmlns:a16="http://schemas.microsoft.com/office/drawing/2014/main" id="{E43A858A-91C9-3821-CE0E-B8560BABAAD0}"/>
              </a:ext>
            </a:extLst>
          </p:cNvPr>
          <p:cNvSpPr>
            <a:spLocks noGrp="1"/>
          </p:cNvSpPr>
          <p:nvPr>
            <p:ph type="body" sz="quarter" idx="27"/>
          </p:nvPr>
        </p:nvSpPr>
        <p:spPr>
          <a:xfrm>
            <a:off x="84931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2" name="Text Placeholder 39">
            <a:extLst>
              <a:ext uri="{FF2B5EF4-FFF2-40B4-BE49-F238E27FC236}">
                <a16:creationId xmlns:a16="http://schemas.microsoft.com/office/drawing/2014/main" id="{9CAF2C49-1346-8F16-115B-B7FF24FBBC29}"/>
              </a:ext>
            </a:extLst>
          </p:cNvPr>
          <p:cNvSpPr>
            <a:spLocks noGrp="1"/>
          </p:cNvSpPr>
          <p:nvPr>
            <p:ph type="body" sz="quarter" idx="32"/>
          </p:nvPr>
        </p:nvSpPr>
        <p:spPr>
          <a:xfrm>
            <a:off x="844000" y="4772803"/>
            <a:ext cx="2386947" cy="1109791"/>
          </a:xfrm>
        </p:spPr>
        <p:txBody>
          <a:bodyPr lIns="0" tIns="0" rIns="0" bIns="0" anchor="t">
            <a:noAutofit/>
          </a:bodyPr>
          <a:lstStyle>
            <a:lvl1pPr marL="0" indent="0" algn="ctr">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1" name="Rectangle 20">
            <a:extLst>
              <a:ext uri="{FF2B5EF4-FFF2-40B4-BE49-F238E27FC236}">
                <a16:creationId xmlns:a16="http://schemas.microsoft.com/office/drawing/2014/main" id="{7E9EF5B5-8530-E4D6-CF9A-48AD966AEC43}"/>
              </a:ext>
              <a:ext uri="{C183D7F6-B498-43B3-948B-1728B52AA6E4}">
                <adec:decorative xmlns:adec="http://schemas.microsoft.com/office/drawing/2017/decorative" val="1"/>
              </a:ext>
            </a:extLst>
          </p:cNvPr>
          <p:cNvSpPr/>
          <p:nvPr userDrawn="1"/>
        </p:nvSpPr>
        <p:spPr>
          <a:xfrm rot="2700000">
            <a:off x="4290502" y="2342604"/>
            <a:ext cx="900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2">
            <a:extLst>
              <a:ext uri="{FF2B5EF4-FFF2-40B4-BE49-F238E27FC236}">
                <a16:creationId xmlns:a16="http://schemas.microsoft.com/office/drawing/2014/main" id="{9E3CF133-5941-82E8-E04A-DA0824EBD0E3}"/>
              </a:ext>
            </a:extLst>
          </p:cNvPr>
          <p:cNvSpPr>
            <a:spLocks noGrp="1"/>
          </p:cNvSpPr>
          <p:nvPr>
            <p:ph type="body" sz="quarter" idx="54" hasCustomPrompt="1"/>
          </p:nvPr>
        </p:nvSpPr>
        <p:spPr>
          <a:xfrm>
            <a:off x="4471925" y="2555875"/>
            <a:ext cx="538162" cy="471988"/>
          </a:xfrm>
        </p:spPr>
        <p:txBody>
          <a:bodyPr lIns="0" tIns="0" rIns="0" bIns="0" anchor="ctr">
            <a:noAutofit/>
          </a:bodyPr>
          <a:lstStyle>
            <a:lvl1pPr marL="0" indent="0" algn="ctr">
              <a:lnSpc>
                <a:spcPct val="100000"/>
              </a:lnSpc>
              <a:spcBef>
                <a:spcPts val="0"/>
              </a:spcBef>
              <a:buNone/>
              <a:defRPr sz="2000" b="1"/>
            </a:lvl1pPr>
          </a:lstStyle>
          <a:p>
            <a:pPr lvl="0"/>
            <a:r>
              <a:rPr lang="en-US"/>
              <a:t>02</a:t>
            </a:r>
          </a:p>
        </p:txBody>
      </p:sp>
      <p:sp>
        <p:nvSpPr>
          <p:cNvPr id="13" name="Text Placeholder 39">
            <a:extLst>
              <a:ext uri="{FF2B5EF4-FFF2-40B4-BE49-F238E27FC236}">
                <a16:creationId xmlns:a16="http://schemas.microsoft.com/office/drawing/2014/main" id="{45B3CBFA-E3D3-AC2E-B510-A3E509B0C78B}"/>
              </a:ext>
            </a:extLst>
          </p:cNvPr>
          <p:cNvSpPr>
            <a:spLocks noGrp="1"/>
          </p:cNvSpPr>
          <p:nvPr>
            <p:ph type="body" sz="quarter" idx="43"/>
          </p:nvPr>
        </p:nvSpPr>
        <p:spPr>
          <a:xfrm>
            <a:off x="3544373"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4" name="Text Placeholder 39">
            <a:extLst>
              <a:ext uri="{FF2B5EF4-FFF2-40B4-BE49-F238E27FC236}">
                <a16:creationId xmlns:a16="http://schemas.microsoft.com/office/drawing/2014/main" id="{C4A03FA8-A059-D38F-9876-666DD0ECB57C}"/>
              </a:ext>
            </a:extLst>
          </p:cNvPr>
          <p:cNvSpPr>
            <a:spLocks noGrp="1"/>
          </p:cNvSpPr>
          <p:nvPr>
            <p:ph type="body" sz="quarter" idx="44"/>
          </p:nvPr>
        </p:nvSpPr>
        <p:spPr>
          <a:xfrm>
            <a:off x="3544373" y="4772803"/>
            <a:ext cx="2386947" cy="1109791"/>
          </a:xfrm>
        </p:spPr>
        <p:txBody>
          <a:bodyPr lIns="0" tIns="0" rIns="0" bIns="0" anchor="t">
            <a:noAutofit/>
          </a:bodyPr>
          <a:lstStyle>
            <a:lvl1pPr marL="0" indent="0" algn="ctr">
              <a:lnSpc>
                <a:spcPct val="120000"/>
              </a:lnSpc>
              <a:spcBef>
                <a:spcPts val="0"/>
              </a:spcBef>
              <a:buNone/>
              <a:defRPr sz="1400" b="0" baseline="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9" name="Rectangle 18">
            <a:extLst>
              <a:ext uri="{FF2B5EF4-FFF2-40B4-BE49-F238E27FC236}">
                <a16:creationId xmlns:a16="http://schemas.microsoft.com/office/drawing/2014/main" id="{A9CA5883-1BC2-4117-EA02-EC8AD2250CF4}"/>
              </a:ext>
              <a:ext uri="{C183D7F6-B498-43B3-948B-1728B52AA6E4}">
                <adec:decorative xmlns:adec="http://schemas.microsoft.com/office/drawing/2017/decorative" val="1"/>
              </a:ext>
            </a:extLst>
          </p:cNvPr>
          <p:cNvSpPr/>
          <p:nvPr userDrawn="1"/>
        </p:nvSpPr>
        <p:spPr>
          <a:xfrm rot="2700000">
            <a:off x="6996186" y="2342604"/>
            <a:ext cx="900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2">
            <a:extLst>
              <a:ext uri="{FF2B5EF4-FFF2-40B4-BE49-F238E27FC236}">
                <a16:creationId xmlns:a16="http://schemas.microsoft.com/office/drawing/2014/main" id="{E026FB72-13D2-A672-8054-B2DD723FDAFC}"/>
              </a:ext>
            </a:extLst>
          </p:cNvPr>
          <p:cNvSpPr>
            <a:spLocks noGrp="1"/>
          </p:cNvSpPr>
          <p:nvPr>
            <p:ph type="body" sz="quarter" idx="55" hasCustomPrompt="1"/>
          </p:nvPr>
        </p:nvSpPr>
        <p:spPr>
          <a:xfrm>
            <a:off x="7177609" y="2555875"/>
            <a:ext cx="538162" cy="471988"/>
          </a:xfrm>
        </p:spPr>
        <p:txBody>
          <a:bodyPr lIns="0" tIns="0" rIns="0" bIns="0" anchor="ctr">
            <a:noAutofit/>
          </a:bodyPr>
          <a:lstStyle>
            <a:lvl1pPr marL="0" indent="0" algn="ctr">
              <a:lnSpc>
                <a:spcPct val="100000"/>
              </a:lnSpc>
              <a:spcBef>
                <a:spcPts val="0"/>
              </a:spcBef>
              <a:buNone/>
              <a:defRPr sz="2000" b="1"/>
            </a:lvl1pPr>
          </a:lstStyle>
          <a:p>
            <a:pPr lvl="0"/>
            <a:r>
              <a:rPr lang="en-US"/>
              <a:t>03</a:t>
            </a:r>
          </a:p>
        </p:txBody>
      </p:sp>
      <p:sp>
        <p:nvSpPr>
          <p:cNvPr id="15" name="Text Placeholder 39">
            <a:extLst>
              <a:ext uri="{FF2B5EF4-FFF2-40B4-BE49-F238E27FC236}">
                <a16:creationId xmlns:a16="http://schemas.microsoft.com/office/drawing/2014/main" id="{7E338EE7-1C29-9EB1-7D4B-BE14FF1EF552}"/>
              </a:ext>
            </a:extLst>
          </p:cNvPr>
          <p:cNvSpPr>
            <a:spLocks noGrp="1"/>
          </p:cNvSpPr>
          <p:nvPr>
            <p:ph type="body" sz="quarter" idx="45"/>
          </p:nvPr>
        </p:nvSpPr>
        <p:spPr>
          <a:xfrm>
            <a:off x="6250057"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6" name="Text Placeholder 39">
            <a:extLst>
              <a:ext uri="{FF2B5EF4-FFF2-40B4-BE49-F238E27FC236}">
                <a16:creationId xmlns:a16="http://schemas.microsoft.com/office/drawing/2014/main" id="{1A88B820-9E83-5831-8899-B32462660AF2}"/>
              </a:ext>
            </a:extLst>
          </p:cNvPr>
          <p:cNvSpPr>
            <a:spLocks noGrp="1"/>
          </p:cNvSpPr>
          <p:nvPr>
            <p:ph type="body" sz="quarter" idx="46"/>
          </p:nvPr>
        </p:nvSpPr>
        <p:spPr>
          <a:xfrm>
            <a:off x="6250057"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20" name="Rectangle 19">
            <a:extLst>
              <a:ext uri="{FF2B5EF4-FFF2-40B4-BE49-F238E27FC236}">
                <a16:creationId xmlns:a16="http://schemas.microsoft.com/office/drawing/2014/main" id="{C0D94238-F4ED-1581-5C30-F99B2DD3BE6E}"/>
              </a:ext>
              <a:ext uri="{C183D7F6-B498-43B3-948B-1728B52AA6E4}">
                <adec:decorative xmlns:adec="http://schemas.microsoft.com/office/drawing/2017/decorative" val="1"/>
              </a:ext>
            </a:extLst>
          </p:cNvPr>
          <p:cNvSpPr/>
          <p:nvPr userDrawn="1"/>
        </p:nvSpPr>
        <p:spPr>
          <a:xfrm rot="2700000">
            <a:off x="9701870" y="2342604"/>
            <a:ext cx="900000" cy="90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2">
            <a:extLst>
              <a:ext uri="{FF2B5EF4-FFF2-40B4-BE49-F238E27FC236}">
                <a16:creationId xmlns:a16="http://schemas.microsoft.com/office/drawing/2014/main" id="{A8172AFA-E7F1-B55A-76C1-51D31BBCF2DA}"/>
              </a:ext>
            </a:extLst>
          </p:cNvPr>
          <p:cNvSpPr>
            <a:spLocks noGrp="1"/>
          </p:cNvSpPr>
          <p:nvPr>
            <p:ph type="body" sz="quarter" idx="56" hasCustomPrompt="1"/>
          </p:nvPr>
        </p:nvSpPr>
        <p:spPr>
          <a:xfrm>
            <a:off x="9883293" y="2555875"/>
            <a:ext cx="538162" cy="471988"/>
          </a:xfrm>
        </p:spPr>
        <p:txBody>
          <a:bodyPr lIns="0" tIns="0" rIns="0" bIns="0" anchor="ctr">
            <a:noAutofit/>
          </a:bodyPr>
          <a:lstStyle>
            <a:lvl1pPr marL="0" indent="0" algn="ctr">
              <a:lnSpc>
                <a:spcPct val="100000"/>
              </a:lnSpc>
              <a:spcBef>
                <a:spcPts val="0"/>
              </a:spcBef>
              <a:buNone/>
              <a:defRPr sz="2000" b="1"/>
            </a:lvl1pPr>
          </a:lstStyle>
          <a:p>
            <a:pPr lvl="0"/>
            <a:r>
              <a:rPr lang="en-US"/>
              <a:t>04</a:t>
            </a:r>
          </a:p>
        </p:txBody>
      </p:sp>
      <p:sp>
        <p:nvSpPr>
          <p:cNvPr id="18" name="Text Placeholder 39">
            <a:extLst>
              <a:ext uri="{FF2B5EF4-FFF2-40B4-BE49-F238E27FC236}">
                <a16:creationId xmlns:a16="http://schemas.microsoft.com/office/drawing/2014/main" id="{742CB665-6EEC-FF01-F8B6-BFDD82A1C9B1}"/>
              </a:ext>
            </a:extLst>
          </p:cNvPr>
          <p:cNvSpPr>
            <a:spLocks noGrp="1"/>
          </p:cNvSpPr>
          <p:nvPr>
            <p:ph type="body" sz="quarter" idx="48"/>
          </p:nvPr>
        </p:nvSpPr>
        <p:spPr>
          <a:xfrm>
            <a:off x="8955741" y="3605138"/>
            <a:ext cx="2392258" cy="1099928"/>
          </a:xfrm>
        </p:spPr>
        <p:txBody>
          <a:bodyPr lIns="0" tIns="0" rIns="0" bIns="0" anchor="ctr">
            <a:noAutofit/>
          </a:bodyPr>
          <a:lstStyle>
            <a:lvl1pPr marL="0" indent="0" algn="ctr">
              <a:lnSpc>
                <a:spcPct val="100000"/>
              </a:lnSpc>
              <a:spcBef>
                <a:spcPts val="0"/>
              </a:spcBef>
              <a:buNone/>
              <a:defRPr sz="1800" b="0" baseline="0">
                <a:latin typeface="+mj-lt"/>
                <a:ea typeface="+mj-ea"/>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17" name="Text Placeholder 39">
            <a:extLst>
              <a:ext uri="{FF2B5EF4-FFF2-40B4-BE49-F238E27FC236}">
                <a16:creationId xmlns:a16="http://schemas.microsoft.com/office/drawing/2014/main" id="{A0C05F80-E7A7-974F-11AE-37CA12917E41}"/>
              </a:ext>
            </a:extLst>
          </p:cNvPr>
          <p:cNvSpPr>
            <a:spLocks noGrp="1"/>
          </p:cNvSpPr>
          <p:nvPr>
            <p:ph type="body" sz="quarter" idx="47"/>
          </p:nvPr>
        </p:nvSpPr>
        <p:spPr>
          <a:xfrm>
            <a:off x="8955741" y="4772803"/>
            <a:ext cx="2386947" cy="1109791"/>
          </a:xfrm>
        </p:spPr>
        <p:txBody>
          <a:bodyPr lIns="0" tIns="0" rIns="0" bIns="0" anchor="t">
            <a:noAutofit/>
          </a:bodyPr>
          <a:lstStyle>
            <a:lvl1pPr marL="0" indent="0" algn="ctr">
              <a:lnSpc>
                <a:spcPct val="120000"/>
              </a:lnSpc>
              <a:spcBef>
                <a:spcPts val="0"/>
              </a:spcBef>
              <a:buNone/>
              <a:defRPr sz="1400" b="0">
                <a:latin typeface="+mn-lt"/>
              </a:defRPr>
            </a:lvl1pPr>
            <a:lvl2pPr marL="0" indent="0">
              <a:lnSpc>
                <a:spcPct val="100000"/>
              </a:lnSpc>
              <a:spcBef>
                <a:spcPts val="0"/>
              </a:spcBef>
              <a:defRPr sz="1800" b="1"/>
            </a:lvl2pPr>
            <a:lvl3pPr marL="0" indent="0">
              <a:lnSpc>
                <a:spcPct val="100000"/>
              </a:lnSpc>
              <a:spcBef>
                <a:spcPts val="0"/>
              </a:spcBef>
              <a:defRPr sz="1800" b="1"/>
            </a:lvl3pPr>
            <a:lvl4pPr marL="0" indent="0">
              <a:lnSpc>
                <a:spcPct val="100000"/>
              </a:lnSpc>
              <a:spcBef>
                <a:spcPts val="0"/>
              </a:spcBef>
              <a:defRPr sz="1800" b="1"/>
            </a:lvl4pPr>
            <a:lvl5pPr marL="0" indent="0">
              <a:lnSpc>
                <a:spcPct val="100000"/>
              </a:lnSpc>
              <a:spcBef>
                <a:spcPts val="0"/>
              </a:spcBef>
              <a:defRPr sz="1800" b="1"/>
            </a:lvl5pPr>
          </a:lstStyle>
          <a:p>
            <a:pPr lvl="0"/>
            <a:r>
              <a:rPr lang="en-US"/>
              <a:t>Click to edit Master text styles</a:t>
            </a:r>
          </a:p>
        </p:txBody>
      </p:sp>
      <p:sp>
        <p:nvSpPr>
          <p:cNvPr id="4" name="Freeform 10">
            <a:extLst>
              <a:ext uri="{FF2B5EF4-FFF2-40B4-BE49-F238E27FC236}">
                <a16:creationId xmlns:a16="http://schemas.microsoft.com/office/drawing/2014/main" id="{A92033DA-CD7B-15DF-86F6-0E2B9CC1BDDB}"/>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42BBB4F4-DBE8-A871-F021-41C278F66673}"/>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CF3B934A-5E56-386C-D8A1-F89B47535235}"/>
              </a:ext>
            </a:extLst>
          </p:cNvPr>
          <p:cNvSpPr>
            <a:spLocks noGrp="1"/>
          </p:cNvSpPr>
          <p:nvPr>
            <p:ph type="dt" sz="half" idx="57"/>
          </p:nvPr>
        </p:nvSpPr>
        <p:spPr/>
        <p:txBody>
          <a:bodyPr/>
          <a:lstStyle/>
          <a:p>
            <a:r>
              <a:rPr lang="en-US" altLang="zh-CN" dirty="0"/>
              <a:t>04/26/2025</a:t>
            </a:r>
          </a:p>
        </p:txBody>
      </p:sp>
      <p:sp>
        <p:nvSpPr>
          <p:cNvPr id="9" name="Footer Placeholder 8">
            <a:extLst>
              <a:ext uri="{FF2B5EF4-FFF2-40B4-BE49-F238E27FC236}">
                <a16:creationId xmlns:a16="http://schemas.microsoft.com/office/drawing/2014/main" id="{A01DED24-163D-B65F-BE20-40E3E89BA187}"/>
              </a:ext>
            </a:extLst>
          </p:cNvPr>
          <p:cNvSpPr>
            <a:spLocks noGrp="1"/>
          </p:cNvSpPr>
          <p:nvPr>
            <p:ph type="ftr" sz="quarter" idx="58"/>
          </p:nvPr>
        </p:nvSpPr>
        <p:spPr/>
        <p:txBody>
          <a:bodyPr/>
          <a:lstStyle/>
          <a:p>
            <a:r>
              <a:rPr lang="en-US" altLang="zh-CN" dirty="0"/>
              <a:t>Sample Footer Text</a:t>
            </a:r>
          </a:p>
        </p:txBody>
      </p:sp>
      <p:sp>
        <p:nvSpPr>
          <p:cNvPr id="10" name="Slide Number Placeholder 9">
            <a:extLst>
              <a:ext uri="{FF2B5EF4-FFF2-40B4-BE49-F238E27FC236}">
                <a16:creationId xmlns:a16="http://schemas.microsoft.com/office/drawing/2014/main" id="{94EC2C11-1B85-1A51-4D3C-613DDEF59E4C}"/>
              </a:ext>
            </a:extLst>
          </p:cNvPr>
          <p:cNvSpPr>
            <a:spLocks noGrp="1"/>
          </p:cNvSpPr>
          <p:nvPr>
            <p:ph type="sldNum" sz="half" idx="59"/>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2698163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1" y="831919"/>
            <a:ext cx="10504000" cy="528186"/>
          </a:xfrm>
        </p:spPr>
        <p:txBody>
          <a:bodyPr lIns="0" tIns="0" rIns="0" bIns="0" anchor="ctr">
            <a:noAutofit/>
          </a:bodyPr>
          <a:lstStyle>
            <a:lvl1pPr>
              <a:defRPr sz="2400" b="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844000" y="1474839"/>
            <a:ext cx="10504000" cy="4551241"/>
          </a:xfrm>
        </p:spPr>
        <p:txBody>
          <a:bodyPr lIns="0" tIns="0" rIns="0" bIns="0">
            <a:noAutofit/>
          </a:bodyPr>
          <a:lstStyle>
            <a:lvl1pPr marL="0" indent="0">
              <a:buFont typeface="Arial" panose="020B0604020202020204" pitchFamily="34" charse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E7076EBE-8B9B-D80E-9D47-670E9B0CEEBC}"/>
              </a:ext>
              <a:ext uri="{C183D7F6-B498-43B3-948B-1728B52AA6E4}">
                <adec:decorative xmlns:adec="http://schemas.microsoft.com/office/drawing/2017/decorative" val="1"/>
              </a:ext>
            </a:extLst>
          </p:cNvPr>
          <p:cNvSpPr/>
          <p:nvPr userDrawn="1"/>
        </p:nvSpPr>
        <p:spPr>
          <a:xfrm>
            <a:off x="10927775" y="613410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10">
            <a:extLst>
              <a:ext uri="{FF2B5EF4-FFF2-40B4-BE49-F238E27FC236}">
                <a16:creationId xmlns:a16="http://schemas.microsoft.com/office/drawing/2014/main" id="{4E827913-4E68-200E-74E6-BA627AD330B7}"/>
              </a:ext>
              <a:ext uri="{C183D7F6-B498-43B3-948B-1728B52AA6E4}">
                <adec:decorative xmlns:adec="http://schemas.microsoft.com/office/drawing/2017/decorative" val="1"/>
              </a:ext>
            </a:extLst>
          </p:cNvPr>
          <p:cNvSpPr/>
          <p:nvPr userDrawn="1"/>
        </p:nvSpPr>
        <p:spPr>
          <a:xfrm>
            <a:off x="0" y="-7294"/>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1287268E-5E3E-2AD7-B2AC-3E79A405DDBE}"/>
              </a:ext>
            </a:extLst>
          </p:cNvPr>
          <p:cNvSpPr>
            <a:spLocks noGrp="1"/>
          </p:cNvSpPr>
          <p:nvPr>
            <p:ph type="dt" sz="half" idx="10"/>
          </p:nvPr>
        </p:nvSpPr>
        <p:spPr/>
        <p:txBody>
          <a:bodyPr/>
          <a:lstStyle/>
          <a:p>
            <a:r>
              <a:rPr lang="en-US" altLang="zh-CN" dirty="0"/>
              <a:t>04/26/2025</a:t>
            </a:r>
          </a:p>
        </p:txBody>
      </p:sp>
      <p:sp>
        <p:nvSpPr>
          <p:cNvPr id="5" name="Footer Placeholder 4">
            <a:extLst>
              <a:ext uri="{FF2B5EF4-FFF2-40B4-BE49-F238E27FC236}">
                <a16:creationId xmlns:a16="http://schemas.microsoft.com/office/drawing/2014/main" id="{34BFE119-0E16-F9DF-FDDF-999CD986B73D}"/>
              </a:ext>
            </a:extLst>
          </p:cNvPr>
          <p:cNvSpPr>
            <a:spLocks noGrp="1"/>
          </p:cNvSpPr>
          <p:nvPr>
            <p:ph type="ftr" sz="quarter" idx="11"/>
          </p:nvPr>
        </p:nvSpPr>
        <p:spPr/>
        <p:txBody>
          <a:bodyPr/>
          <a:lstStyle/>
          <a:p>
            <a:r>
              <a:rPr lang="en-US" altLang="zh-CN" dirty="0"/>
              <a:t>Sample Footer Text</a:t>
            </a:r>
          </a:p>
        </p:txBody>
      </p:sp>
      <p:sp>
        <p:nvSpPr>
          <p:cNvPr id="6" name="Slide Number Placeholder 5">
            <a:extLst>
              <a:ext uri="{FF2B5EF4-FFF2-40B4-BE49-F238E27FC236}">
                <a16:creationId xmlns:a16="http://schemas.microsoft.com/office/drawing/2014/main" id="{AEE75046-A216-B975-2CE2-CAC7ADC2F49E}"/>
              </a:ext>
            </a:extLst>
          </p:cNvPr>
          <p:cNvSpPr>
            <a:spLocks noGrp="1"/>
          </p:cNvSpPr>
          <p:nvPr>
            <p:ph type="sldNum" sz="half" idx="12"/>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1990095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lIns="0" tIns="0" rIns="0" bIns="0" anchor="ctr">
            <a:normAutofit/>
          </a:bodyPr>
          <a:lstStyle>
            <a:lvl1pPr>
              <a:defRPr sz="2400" b="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67091"/>
            <a:ext cx="11924209" cy="6123818"/>
          </a:xfrm>
        </p:spPr>
        <p:txBody>
          <a:bodyPr lIns="0" tIns="0" rIns="0" bIns="0">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F5E03-29BB-BE4A-E176-199F574D4588}"/>
              </a:ext>
            </a:extLst>
          </p:cNvPr>
          <p:cNvSpPr>
            <a:spLocks noGrp="1"/>
          </p:cNvSpPr>
          <p:nvPr>
            <p:ph type="dt" sz="half" idx="10"/>
          </p:nvPr>
        </p:nvSpPr>
        <p:spPr/>
        <p:txBody>
          <a:bodyPr/>
          <a:lstStyle/>
          <a:p>
            <a:r>
              <a:rPr lang="en-US" altLang="zh-CN" dirty="0"/>
              <a:t>04/26/2025</a:t>
            </a:r>
          </a:p>
        </p:txBody>
      </p:sp>
      <p:sp>
        <p:nvSpPr>
          <p:cNvPr id="5" name="Footer Placeholder 4">
            <a:extLst>
              <a:ext uri="{FF2B5EF4-FFF2-40B4-BE49-F238E27FC236}">
                <a16:creationId xmlns:a16="http://schemas.microsoft.com/office/drawing/2014/main" id="{B900FA5B-BE86-69EC-2B18-32D177B8C260}"/>
              </a:ext>
            </a:extLst>
          </p:cNvPr>
          <p:cNvSpPr>
            <a:spLocks noGrp="1"/>
          </p:cNvSpPr>
          <p:nvPr>
            <p:ph type="ftr" sz="quarter" idx="11"/>
          </p:nvPr>
        </p:nvSpPr>
        <p:spPr/>
        <p:txBody>
          <a:bodyPr/>
          <a:lstStyle/>
          <a:p>
            <a:r>
              <a:rPr lang="en-US" altLang="zh-CN" dirty="0"/>
              <a:t>Sample Footer Text</a:t>
            </a:r>
          </a:p>
        </p:txBody>
      </p:sp>
      <p:sp>
        <p:nvSpPr>
          <p:cNvPr id="6" name="Slide Number Placeholder 5">
            <a:extLst>
              <a:ext uri="{FF2B5EF4-FFF2-40B4-BE49-F238E27FC236}">
                <a16:creationId xmlns:a16="http://schemas.microsoft.com/office/drawing/2014/main" id="{ACBA68EB-985E-2769-ED1E-68DF9609ABEE}"/>
              </a:ext>
            </a:extLst>
          </p:cNvPr>
          <p:cNvSpPr>
            <a:spLocks noGrp="1"/>
          </p:cNvSpPr>
          <p:nvPr>
            <p:ph type="sldNum" sz="half" idx="12"/>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3855130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831918"/>
            <a:ext cx="10504000" cy="848979"/>
          </a:xfrm>
        </p:spPr>
        <p:txBody>
          <a:bodyPr lIns="0" tIns="0" rIns="0" bIns="0"/>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844000" y="1945532"/>
            <a:ext cx="10504000" cy="4080548"/>
          </a:xfrm>
        </p:spPr>
        <p:txBody>
          <a:bodyPr lIns="0" tIns="0" rIns="0" bIns="0">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AEE4976D-B589-0C31-E7E9-4482138CF801}"/>
              </a:ext>
              <a:ext uri="{C183D7F6-B498-43B3-948B-1728B52AA6E4}">
                <adec:decorative xmlns:adec="http://schemas.microsoft.com/office/drawing/2017/decorative" val="1"/>
              </a:ext>
            </a:extLst>
          </p:cNvPr>
          <p:cNvSpPr/>
          <p:nvPr userDrawn="1"/>
        </p:nvSpPr>
        <p:spPr>
          <a:xfrm>
            <a:off x="2" y="6526800"/>
            <a:ext cx="12191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a:p>
        </p:txBody>
      </p:sp>
      <p:sp>
        <p:nvSpPr>
          <p:cNvPr id="8" name="Freeform 17">
            <a:extLst>
              <a:ext uri="{FF2B5EF4-FFF2-40B4-BE49-F238E27FC236}">
                <a16:creationId xmlns:a16="http://schemas.microsoft.com/office/drawing/2014/main" id="{69F5D76E-8F7F-EBB8-F6C2-59CB707B8E78}"/>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r>
              <a:rPr lang="en-US" altLang="zh-CN" dirty="0"/>
              <a:t>04/26/2025</a:t>
            </a:r>
            <a:fld id="{990E4242-8CA0-457D-B3B1-7D78B4164321}" type="datetime1">
              <a:rPr lang="en-US" smtClean="0"/>
              <a:t>10/3/2025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0" name="Freeform 10">
            <a:extLst>
              <a:ext uri="{FF2B5EF4-FFF2-40B4-BE49-F238E27FC236}">
                <a16:creationId xmlns:a16="http://schemas.microsoft.com/office/drawing/2014/main" id="{1A527B57-46D4-DC53-E28F-8A420C84F537}"/>
              </a:ext>
              <a:ext uri="{C183D7F6-B498-43B3-948B-1728B52AA6E4}">
                <adec:decorative xmlns:adec="http://schemas.microsoft.com/office/drawing/2017/decorative" val="1"/>
              </a:ext>
            </a:extLst>
          </p:cNvPr>
          <p:cNvSpPr/>
          <p:nvPr userDrawn="1"/>
        </p:nvSpPr>
        <p:spPr>
          <a:xfrm>
            <a:off x="10927775" y="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Tree>
    <p:extLst>
      <p:ext uri="{BB962C8B-B14F-4D97-AF65-F5344CB8AC3E}">
        <p14:creationId xmlns:p14="http://schemas.microsoft.com/office/powerpoint/2010/main" val="1771080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lIns="0" tIns="0" rIns="0" bIns="0" anchor="ctr">
            <a:noAutofit/>
          </a:bodyPr>
          <a:lstStyle>
            <a:lvl1pPr>
              <a:defRPr sz="4400" b="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lIns="0" tIns="0" rIns="0" bIns="0" anchor="ctr">
            <a:noAutofit/>
          </a:bodyPr>
          <a:lstStyle>
            <a:lvl1pPr marL="0" indent="0">
              <a:buNone/>
              <a:defRPr sz="1400"/>
            </a:lvl1pPr>
            <a:lvl2pPr marL="228600" indent="0">
              <a:buNone/>
              <a:defRPr sz="1200"/>
            </a:lvl2pPr>
            <a:lvl3pPr marL="457200" indent="0">
              <a:buNone/>
              <a:defRPr sz="1100"/>
            </a:lvl3pPr>
            <a:lvl4pPr marL="685800" indent="0">
              <a:buNone/>
              <a:defRPr sz="105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0012AECC-AEEF-9D31-81F0-BCB9078C0AD1}"/>
              </a:ext>
              <a:ext uri="{C183D7F6-B498-43B3-948B-1728B52AA6E4}">
                <adec:decorative xmlns:adec="http://schemas.microsoft.com/office/drawing/2017/decorative" val="1"/>
              </a:ext>
            </a:extLst>
          </p:cNvPr>
          <p:cNvSpPr/>
          <p:nvPr userDrawn="1"/>
        </p:nvSpPr>
        <p:spPr>
          <a:xfrm>
            <a:off x="0" y="4960385"/>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AA2FA1EE-FD32-9C64-3B6B-7AC3E3803C7E}"/>
              </a:ext>
              <a:ext uri="{C183D7F6-B498-43B3-948B-1728B52AA6E4}">
                <adec:decorative xmlns:adec="http://schemas.microsoft.com/office/drawing/2017/decorative" val="1"/>
              </a:ext>
            </a:extLst>
          </p:cNvPr>
          <p:cNvSpPr/>
          <p:nvPr userDrawn="1"/>
        </p:nvSpPr>
        <p:spPr>
          <a:xfrm>
            <a:off x="10927775" y="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0F2658BB-96CD-AE22-0752-A04D94B98062}"/>
              </a:ext>
            </a:extLst>
          </p:cNvPr>
          <p:cNvSpPr>
            <a:spLocks noGrp="1"/>
          </p:cNvSpPr>
          <p:nvPr>
            <p:ph type="dt" sz="half" idx="14"/>
          </p:nvPr>
        </p:nvSpPr>
        <p:spPr/>
        <p:txBody>
          <a:bodyPr/>
          <a:lstStyle/>
          <a:p>
            <a:r>
              <a:rPr lang="en-US" altLang="zh-CN" dirty="0"/>
              <a:t>04/26/2025</a:t>
            </a:r>
          </a:p>
        </p:txBody>
      </p:sp>
      <p:sp>
        <p:nvSpPr>
          <p:cNvPr id="5" name="Footer Placeholder 4">
            <a:extLst>
              <a:ext uri="{FF2B5EF4-FFF2-40B4-BE49-F238E27FC236}">
                <a16:creationId xmlns:a16="http://schemas.microsoft.com/office/drawing/2014/main" id="{27F16505-EF88-827D-E3AA-E760AC687EFA}"/>
              </a:ext>
            </a:extLst>
          </p:cNvPr>
          <p:cNvSpPr>
            <a:spLocks noGrp="1"/>
          </p:cNvSpPr>
          <p:nvPr>
            <p:ph type="ftr" sz="quarter" idx="15"/>
          </p:nvPr>
        </p:nvSpPr>
        <p:spPr/>
        <p:txBody>
          <a:bodyPr/>
          <a:lstStyle/>
          <a:p>
            <a:r>
              <a:rPr lang="en-US" altLang="zh-CN" dirty="0"/>
              <a:t>Sample Footer Text</a:t>
            </a:r>
          </a:p>
        </p:txBody>
      </p:sp>
      <p:sp>
        <p:nvSpPr>
          <p:cNvPr id="6" name="Slide Number Placeholder 5">
            <a:extLst>
              <a:ext uri="{FF2B5EF4-FFF2-40B4-BE49-F238E27FC236}">
                <a16:creationId xmlns:a16="http://schemas.microsoft.com/office/drawing/2014/main" id="{3BE0F268-BF9C-C514-E532-F90259E6977A}"/>
              </a:ext>
            </a:extLst>
          </p:cNvPr>
          <p:cNvSpPr>
            <a:spLocks noGrp="1"/>
          </p:cNvSpPr>
          <p:nvPr>
            <p:ph type="sldNum" sz="half" idx="16"/>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12687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lIns="0" tIns="0" rIns="0" bIns="0">
            <a:noAutofit/>
          </a:bodyPr>
          <a:lstStyle>
            <a:lvl1pPr>
              <a:defRPr sz="3600" b="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0">
            <a:extLst>
              <a:ext uri="{FF2B5EF4-FFF2-40B4-BE49-F238E27FC236}">
                <a16:creationId xmlns:a16="http://schemas.microsoft.com/office/drawing/2014/main" id="{7C2B6F59-ED68-51DC-A79B-DBB58FF845F1}"/>
              </a:ext>
              <a:ext uri="{C183D7F6-B498-43B3-948B-1728B52AA6E4}">
                <adec:decorative xmlns:adec="http://schemas.microsoft.com/office/drawing/2017/decorative" val="1"/>
              </a:ext>
            </a:extLst>
          </p:cNvPr>
          <p:cNvSpPr/>
          <p:nvPr userDrawn="1"/>
        </p:nvSpPr>
        <p:spPr>
          <a:xfrm>
            <a:off x="0" y="0"/>
            <a:ext cx="12192000"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3A9725C6-AC4C-0F93-49B1-C5DA56CFE1CA}"/>
              </a:ext>
            </a:extLst>
          </p:cNvPr>
          <p:cNvSpPr>
            <a:spLocks noGrp="1"/>
          </p:cNvSpPr>
          <p:nvPr>
            <p:ph type="dt" sz="half" idx="14"/>
          </p:nvPr>
        </p:nvSpPr>
        <p:spPr/>
        <p:txBody>
          <a:bodyPr/>
          <a:lstStyle/>
          <a:p>
            <a:r>
              <a:rPr lang="en-US" altLang="zh-CN" dirty="0"/>
              <a:t>04/26/2025</a:t>
            </a:r>
          </a:p>
        </p:txBody>
      </p:sp>
      <p:sp>
        <p:nvSpPr>
          <p:cNvPr id="5" name="Footer Placeholder 4">
            <a:extLst>
              <a:ext uri="{FF2B5EF4-FFF2-40B4-BE49-F238E27FC236}">
                <a16:creationId xmlns:a16="http://schemas.microsoft.com/office/drawing/2014/main" id="{DFCF279C-C717-2E57-C2ED-3895123B51EC}"/>
              </a:ext>
            </a:extLst>
          </p:cNvPr>
          <p:cNvSpPr>
            <a:spLocks noGrp="1"/>
          </p:cNvSpPr>
          <p:nvPr>
            <p:ph type="ftr" sz="quarter" idx="15"/>
          </p:nvPr>
        </p:nvSpPr>
        <p:spPr/>
        <p:txBody>
          <a:bodyPr/>
          <a:lstStyle/>
          <a:p>
            <a:r>
              <a:rPr lang="en-US" altLang="zh-CN" dirty="0"/>
              <a:t>Sample Footer Text</a:t>
            </a:r>
          </a:p>
        </p:txBody>
      </p:sp>
      <p:sp>
        <p:nvSpPr>
          <p:cNvPr id="6" name="Slide Number Placeholder 5">
            <a:extLst>
              <a:ext uri="{FF2B5EF4-FFF2-40B4-BE49-F238E27FC236}">
                <a16:creationId xmlns:a16="http://schemas.microsoft.com/office/drawing/2014/main" id="{65FD4253-87B4-E013-4CA9-52ACDA3F5117}"/>
              </a:ext>
            </a:extLst>
          </p:cNvPr>
          <p:cNvSpPr>
            <a:spLocks noGrp="1"/>
          </p:cNvSpPr>
          <p:nvPr>
            <p:ph type="sldNum" sz="half" idx="16"/>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2130308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1109587"/>
            <a:ext cx="4145582" cy="4638825"/>
          </a:xfrm>
        </p:spPr>
        <p:txBody>
          <a:bodyPr lIns="0" tIns="0" rIns="0" bIns="0">
            <a:noAutofit/>
          </a:bodyPr>
          <a:lstStyle>
            <a:lvl1pPr>
              <a:defRPr sz="3600" b="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666338" y="1110022"/>
            <a:ext cx="5681662" cy="4818062"/>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10">
            <a:extLst>
              <a:ext uri="{FF2B5EF4-FFF2-40B4-BE49-F238E27FC236}">
                <a16:creationId xmlns:a16="http://schemas.microsoft.com/office/drawing/2014/main" id="{C90280B4-6872-BA31-B1E5-F2FAF9A85E7D}"/>
              </a:ext>
              <a:ext uri="{C183D7F6-B498-43B3-948B-1728B52AA6E4}">
                <adec:decorative xmlns:adec="http://schemas.microsoft.com/office/drawing/2017/decorative" val="1"/>
              </a:ext>
            </a:extLst>
          </p:cNvPr>
          <p:cNvSpPr/>
          <p:nvPr userDrawn="1"/>
        </p:nvSpPr>
        <p:spPr>
          <a:xfrm>
            <a:off x="10927775" y="613410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BA2446B5-DBA6-557B-92E7-CE3595DF1233}"/>
              </a:ext>
              <a:ext uri="{C183D7F6-B498-43B3-948B-1728B52AA6E4}">
                <adec:decorative xmlns:adec="http://schemas.microsoft.com/office/drawing/2017/decorative" val="1"/>
              </a:ext>
            </a:extLst>
          </p:cNvPr>
          <p:cNvSpPr/>
          <p:nvPr userDrawn="1"/>
        </p:nvSpPr>
        <p:spPr>
          <a:xfrm>
            <a:off x="0" y="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BD00271A-D627-7A0C-1E77-FD78A6DAAD1B}"/>
              </a:ext>
            </a:extLst>
          </p:cNvPr>
          <p:cNvSpPr>
            <a:spLocks noGrp="1"/>
          </p:cNvSpPr>
          <p:nvPr>
            <p:ph type="dt" sz="half" idx="14"/>
          </p:nvPr>
        </p:nvSpPr>
        <p:spPr/>
        <p:txBody>
          <a:bodyPr/>
          <a:lstStyle/>
          <a:p>
            <a:r>
              <a:rPr lang="en-US" altLang="zh-CN" dirty="0"/>
              <a:t>04/26/2025</a:t>
            </a:r>
          </a:p>
        </p:txBody>
      </p:sp>
      <p:sp>
        <p:nvSpPr>
          <p:cNvPr id="5" name="Footer Placeholder 4">
            <a:extLst>
              <a:ext uri="{FF2B5EF4-FFF2-40B4-BE49-F238E27FC236}">
                <a16:creationId xmlns:a16="http://schemas.microsoft.com/office/drawing/2014/main" id="{10AF3BBE-43FC-FA7F-3C5B-0FB78E695A2D}"/>
              </a:ext>
            </a:extLst>
          </p:cNvPr>
          <p:cNvSpPr>
            <a:spLocks noGrp="1"/>
          </p:cNvSpPr>
          <p:nvPr>
            <p:ph type="ftr" sz="quarter" idx="15"/>
          </p:nvPr>
        </p:nvSpPr>
        <p:spPr/>
        <p:txBody>
          <a:bodyPr/>
          <a:lstStyle/>
          <a:p>
            <a:r>
              <a:rPr lang="en-US" altLang="zh-CN" dirty="0"/>
              <a:t>Sample Footer Text</a:t>
            </a:r>
          </a:p>
        </p:txBody>
      </p:sp>
      <p:sp>
        <p:nvSpPr>
          <p:cNvPr id="6" name="Slide Number Placeholder 5">
            <a:extLst>
              <a:ext uri="{FF2B5EF4-FFF2-40B4-BE49-F238E27FC236}">
                <a16:creationId xmlns:a16="http://schemas.microsoft.com/office/drawing/2014/main" id="{C37EC3EF-BAD7-BA7C-005E-1A7A28BAB384}"/>
              </a:ext>
            </a:extLst>
          </p:cNvPr>
          <p:cNvSpPr>
            <a:spLocks noGrp="1"/>
          </p:cNvSpPr>
          <p:nvPr>
            <p:ph type="sldNum" sz="half" idx="16"/>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1868533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877456"/>
            <a:ext cx="4142232" cy="4940661"/>
          </a:xfrm>
        </p:spPr>
        <p:txBody>
          <a:bodyPr lIns="0" tIns="0" rIns="0" bIns="0">
            <a:noAutofit/>
          </a:bodyPr>
          <a:lstStyle>
            <a:lvl1pPr>
              <a:defRPr sz="3600" b="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8500" y="848720"/>
            <a:ext cx="6159500" cy="5194161"/>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7">
            <a:extLst>
              <a:ext uri="{FF2B5EF4-FFF2-40B4-BE49-F238E27FC236}">
                <a16:creationId xmlns:a16="http://schemas.microsoft.com/office/drawing/2014/main" id="{F6B9B460-038F-94C6-5604-883BAEC6732D}"/>
              </a:ext>
              <a:ext uri="{C183D7F6-B498-43B3-948B-1728B52AA6E4}">
                <adec:decorative xmlns:adec="http://schemas.microsoft.com/office/drawing/2017/decorative" val="1"/>
              </a:ext>
            </a:extLst>
          </p:cNvPr>
          <p:cNvSpPr/>
          <p:nvPr userDrawn="1"/>
        </p:nvSpPr>
        <p:spPr>
          <a:xfrm>
            <a:off x="1" y="6526800"/>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7" name="Freeform 17">
            <a:extLst>
              <a:ext uri="{FF2B5EF4-FFF2-40B4-BE49-F238E27FC236}">
                <a16:creationId xmlns:a16="http://schemas.microsoft.com/office/drawing/2014/main" id="{68AEA442-11FE-1B85-7968-9FE21AEDBD22}"/>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9" name="Freeform 17">
            <a:extLst>
              <a:ext uri="{FF2B5EF4-FFF2-40B4-BE49-F238E27FC236}">
                <a16:creationId xmlns:a16="http://schemas.microsoft.com/office/drawing/2014/main" id="{F4D58676-1C6B-6FA9-251E-AC5FBEE2BB60}"/>
              </a:ext>
              <a:ext uri="{C183D7F6-B498-43B3-948B-1728B52AA6E4}">
                <adec:decorative xmlns:adec="http://schemas.microsoft.com/office/drawing/2017/decorative" val="1"/>
              </a:ext>
            </a:extLst>
          </p:cNvPr>
          <p:cNvSpPr/>
          <p:nvPr userDrawn="1"/>
        </p:nvSpPr>
        <p:spPr>
          <a:xfrm>
            <a:off x="1" y="-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10" name="Freeform 17">
            <a:extLst>
              <a:ext uri="{FF2B5EF4-FFF2-40B4-BE49-F238E27FC236}">
                <a16:creationId xmlns:a16="http://schemas.microsoft.com/office/drawing/2014/main" id="{527641C1-A183-119C-6C5B-7AA58CE8714C}"/>
              </a:ext>
              <a:ext uri="{C183D7F6-B498-43B3-948B-1728B52AA6E4}">
                <adec:decorative xmlns:adec="http://schemas.microsoft.com/office/drawing/2017/decorative" val="1"/>
              </a:ext>
            </a:extLst>
          </p:cNvPr>
          <p:cNvSpPr/>
          <p:nvPr userDrawn="1"/>
        </p:nvSpPr>
        <p:spPr>
          <a:xfrm flipV="1">
            <a:off x="7768799" y="-1"/>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4" name="Date Placeholder 3">
            <a:extLst>
              <a:ext uri="{FF2B5EF4-FFF2-40B4-BE49-F238E27FC236}">
                <a16:creationId xmlns:a16="http://schemas.microsoft.com/office/drawing/2014/main" id="{A5025243-1D75-D130-2A64-9D8D62A4DCD7}"/>
              </a:ext>
            </a:extLst>
          </p:cNvPr>
          <p:cNvSpPr>
            <a:spLocks noGrp="1"/>
          </p:cNvSpPr>
          <p:nvPr>
            <p:ph type="dt" sz="half" idx="14"/>
          </p:nvPr>
        </p:nvSpPr>
        <p:spPr/>
        <p:txBody>
          <a:bodyPr/>
          <a:lstStyle/>
          <a:p>
            <a:r>
              <a:rPr lang="en-US" altLang="zh-CN" dirty="0"/>
              <a:t>04/26/2025</a:t>
            </a:r>
          </a:p>
        </p:txBody>
      </p:sp>
      <p:sp>
        <p:nvSpPr>
          <p:cNvPr id="5" name="Footer Placeholder 4">
            <a:extLst>
              <a:ext uri="{FF2B5EF4-FFF2-40B4-BE49-F238E27FC236}">
                <a16:creationId xmlns:a16="http://schemas.microsoft.com/office/drawing/2014/main" id="{F920B224-2FF4-03EF-2985-70266625D015}"/>
              </a:ext>
            </a:extLst>
          </p:cNvPr>
          <p:cNvSpPr>
            <a:spLocks noGrp="1"/>
          </p:cNvSpPr>
          <p:nvPr>
            <p:ph type="ftr" sz="quarter" idx="15"/>
          </p:nvPr>
        </p:nvSpPr>
        <p:spPr/>
        <p:txBody>
          <a:bodyPr/>
          <a:lstStyle/>
          <a:p>
            <a:r>
              <a:rPr lang="en-US" altLang="zh-CN" dirty="0"/>
              <a:t>Sample Footer Text</a:t>
            </a:r>
          </a:p>
        </p:txBody>
      </p:sp>
      <p:sp>
        <p:nvSpPr>
          <p:cNvPr id="6" name="Slide Number Placeholder 5">
            <a:extLst>
              <a:ext uri="{FF2B5EF4-FFF2-40B4-BE49-F238E27FC236}">
                <a16:creationId xmlns:a16="http://schemas.microsoft.com/office/drawing/2014/main" id="{E24CC9B9-1170-67B4-2F4C-55CFD0D4AB24}"/>
              </a:ext>
            </a:extLst>
          </p:cNvPr>
          <p:cNvSpPr>
            <a:spLocks noGrp="1"/>
          </p:cNvSpPr>
          <p:nvPr>
            <p:ph type="sldNum" sz="half" idx="16"/>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3381138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831919"/>
            <a:ext cx="3494314" cy="5194161"/>
          </a:xfrm>
        </p:spPr>
        <p:txBody>
          <a:bodyPr lIns="0" tIns="0" rIns="0" bIns="0" anchor="ctr">
            <a:noAutofit/>
          </a:bodyPr>
          <a:lstStyle>
            <a:lvl1pPr>
              <a:defRPr sz="3600" b="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831918"/>
            <a:ext cx="6843732" cy="5194161"/>
          </a:xfrm>
        </p:spPr>
        <p:txBody>
          <a:bodyPr lIns="0" tIns="0" rIns="0" bIns="0" anchor="ctr">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00B57D9C-D3CB-6F60-3C0D-F86F2CA43182}"/>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29B5B1B9-F2C2-0F1F-6AEF-2EA9DAC91742}"/>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80FCB0D2-1D8F-C04A-2E14-CAC12A0BB2AD}"/>
              </a:ext>
            </a:extLst>
          </p:cNvPr>
          <p:cNvSpPr>
            <a:spLocks noGrp="1"/>
          </p:cNvSpPr>
          <p:nvPr>
            <p:ph type="dt" sz="half" idx="14"/>
          </p:nvPr>
        </p:nvSpPr>
        <p:spPr/>
        <p:txBody>
          <a:bodyPr/>
          <a:lstStyle/>
          <a:p>
            <a:r>
              <a:rPr lang="en-US" altLang="zh-CN" dirty="0"/>
              <a:t>04/26/2025</a:t>
            </a:r>
          </a:p>
        </p:txBody>
      </p:sp>
      <p:sp>
        <p:nvSpPr>
          <p:cNvPr id="5" name="Footer Placeholder 4">
            <a:extLst>
              <a:ext uri="{FF2B5EF4-FFF2-40B4-BE49-F238E27FC236}">
                <a16:creationId xmlns:a16="http://schemas.microsoft.com/office/drawing/2014/main" id="{06C9D95A-623C-662D-B8D6-C1FB04905069}"/>
              </a:ext>
            </a:extLst>
          </p:cNvPr>
          <p:cNvSpPr>
            <a:spLocks noGrp="1"/>
          </p:cNvSpPr>
          <p:nvPr>
            <p:ph type="ftr" sz="quarter" idx="15"/>
          </p:nvPr>
        </p:nvSpPr>
        <p:spPr/>
        <p:txBody>
          <a:bodyPr/>
          <a:lstStyle/>
          <a:p>
            <a:r>
              <a:rPr lang="en-US" altLang="zh-CN" dirty="0"/>
              <a:t>Sample Footer Text</a:t>
            </a:r>
          </a:p>
        </p:txBody>
      </p:sp>
      <p:sp>
        <p:nvSpPr>
          <p:cNvPr id="6" name="Slide Number Placeholder 5">
            <a:extLst>
              <a:ext uri="{FF2B5EF4-FFF2-40B4-BE49-F238E27FC236}">
                <a16:creationId xmlns:a16="http://schemas.microsoft.com/office/drawing/2014/main" id="{528DB802-9AEC-2C86-BFAB-9C94E5986B98}"/>
              </a:ext>
            </a:extLst>
          </p:cNvPr>
          <p:cNvSpPr>
            <a:spLocks noGrp="1"/>
          </p:cNvSpPr>
          <p:nvPr>
            <p:ph type="sldNum" sz="half" idx="16"/>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70887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F34579FB-0535-0E7B-EA0D-AE079FAFEE72}"/>
              </a:ext>
              <a:ext uri="{C183D7F6-B498-43B3-948B-1728B52AA6E4}">
                <adec:decorative xmlns:adec="http://schemas.microsoft.com/office/drawing/2017/decorative" val="1"/>
              </a:ext>
            </a:extLst>
          </p:cNvPr>
          <p:cNvSpPr/>
          <p:nvPr userDrawn="1"/>
        </p:nvSpPr>
        <p:spPr>
          <a:xfrm rot="16200000">
            <a:off x="4627037" y="-706963"/>
            <a:ext cx="2937934" cy="12191992"/>
          </a:xfrm>
          <a:custGeom>
            <a:avLst/>
            <a:gdLst>
              <a:gd name="connsiteX0" fmla="*/ 2937934 w 2937934"/>
              <a:gd name="connsiteY0" fmla="*/ 0 h 12191992"/>
              <a:gd name="connsiteX1" fmla="*/ 2937934 w 2937934"/>
              <a:gd name="connsiteY1" fmla="*/ 12191992 h 12191992"/>
              <a:gd name="connsiteX2" fmla="*/ 0 w 2937934"/>
              <a:gd name="connsiteY2" fmla="*/ 12191992 h 12191992"/>
              <a:gd name="connsiteX3" fmla="*/ 0 w 2937934"/>
              <a:gd name="connsiteY3" fmla="*/ 0 h 12191992"/>
            </a:gdLst>
            <a:ahLst/>
            <a:cxnLst>
              <a:cxn ang="0">
                <a:pos x="connsiteX0" y="connsiteY0"/>
              </a:cxn>
              <a:cxn ang="0">
                <a:pos x="connsiteX1" y="connsiteY1"/>
              </a:cxn>
              <a:cxn ang="0">
                <a:pos x="connsiteX2" y="connsiteY2"/>
              </a:cxn>
              <a:cxn ang="0">
                <a:pos x="connsiteX3" y="connsiteY3"/>
              </a:cxn>
            </a:cxnLst>
            <a:rect l="l" t="t" r="r" b="b"/>
            <a:pathLst>
              <a:path w="2937934" h="12191992">
                <a:moveTo>
                  <a:pt x="2937934" y="0"/>
                </a:moveTo>
                <a:lnTo>
                  <a:pt x="2937934" y="12191992"/>
                </a:lnTo>
                <a:lnTo>
                  <a:pt x="0" y="12191992"/>
                </a:lnTo>
                <a:lnTo>
                  <a:pt x="0" y="0"/>
                </a:lnTo>
                <a:close/>
              </a:path>
            </a:pathLst>
          </a:custGeom>
          <a:solidFill>
            <a:schemeClr val="accent1"/>
          </a:solidFill>
        </p:spPr>
        <p:txBody>
          <a:bodyPr wrap="square">
            <a:noAutofit/>
          </a:bodyPr>
          <a:lstStyle/>
          <a:p>
            <a:endParaRPr lang="zh-CN" altLang="en-US"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140495"/>
            <a:ext cx="8229600" cy="2621154"/>
          </a:xfrm>
        </p:spPr>
        <p:txBody>
          <a:bodyPr lIns="0" tIns="0" rIns="0" bIns="0" anchor="b">
            <a:noAutofit/>
          </a:bodyPr>
          <a:lstStyle>
            <a:lvl1pPr algn="ctr">
              <a:lnSpc>
                <a:spcPct val="100000"/>
              </a:lnSpc>
              <a:defRPr sz="540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981201" y="4039647"/>
            <a:ext cx="8229600" cy="1414091"/>
          </a:xfrm>
        </p:spPr>
        <p:txBody>
          <a:bodyPr lIns="0" tIns="0" rIns="0" bIns="0">
            <a:noAutofit/>
          </a:bodyPr>
          <a:lstStyle>
            <a:lvl1pPr marL="0" indent="0" algn="ctr">
              <a:lnSpc>
                <a:spcPct val="100000"/>
              </a:lnSpc>
              <a:spcBef>
                <a:spcPts val="0"/>
              </a:spcBef>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Content Placeholder 9">
            <a:extLst>
              <a:ext uri="{FF2B5EF4-FFF2-40B4-BE49-F238E27FC236}">
                <a16:creationId xmlns:a16="http://schemas.microsoft.com/office/drawing/2014/main" id="{EAA1B559-C04E-A343-2813-FE2DB1923DEE}"/>
              </a:ext>
            </a:extLst>
          </p:cNvPr>
          <p:cNvSpPr>
            <a:spLocks noGrp="1"/>
          </p:cNvSpPr>
          <p:nvPr>
            <p:ph sz="quarter" idx="13" hasCustomPrompt="1"/>
          </p:nvPr>
        </p:nvSpPr>
        <p:spPr>
          <a:xfrm>
            <a:off x="4547105" y="5587422"/>
            <a:ext cx="3097790" cy="426362"/>
          </a:xfrm>
        </p:spPr>
        <p:txBody>
          <a:bodyPr lIns="0" tIns="0" rIns="0" bIns="0" anchor="b">
            <a:noAutofit/>
          </a:bodyPr>
          <a:lstStyle>
            <a:lvl1pPr marL="0" indent="0" algn="ctr">
              <a:spcBef>
                <a:spcPts val="0"/>
              </a:spcBef>
              <a:buNone/>
              <a:defRPr sz="1600"/>
            </a:lvl1pPr>
          </a:lstStyle>
          <a:p>
            <a:pPr lvl="0"/>
            <a:r>
              <a:rPr lang="en-US"/>
              <a:t>Presenter Name</a:t>
            </a:r>
          </a:p>
        </p:txBody>
      </p:sp>
      <p:sp>
        <p:nvSpPr>
          <p:cNvPr id="12" name="Rectangle 11">
            <a:extLst>
              <a:ext uri="{FF2B5EF4-FFF2-40B4-BE49-F238E27FC236}">
                <a16:creationId xmlns:a16="http://schemas.microsoft.com/office/drawing/2014/main" id="{011A2608-63F3-731E-0A43-0E240CF5A8CC}"/>
              </a:ext>
              <a:ext uri="{C183D7F6-B498-43B3-948B-1728B52AA6E4}">
                <adec:decorative xmlns:adec="http://schemas.microsoft.com/office/drawing/2017/decorative" val="1"/>
              </a:ext>
            </a:extLst>
          </p:cNvPr>
          <p:cNvSpPr/>
          <p:nvPr userDrawn="1"/>
        </p:nvSpPr>
        <p:spPr>
          <a:xfrm>
            <a:off x="11472000" y="3920066"/>
            <a:ext cx="720000" cy="7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E3CE49A-81F4-962F-8DCE-0F4B9D705852}"/>
              </a:ext>
              <a:ext uri="{C183D7F6-B498-43B3-948B-1728B52AA6E4}">
                <adec:decorative xmlns:adec="http://schemas.microsoft.com/office/drawing/2017/decorative" val="1"/>
              </a:ext>
            </a:extLst>
          </p:cNvPr>
          <p:cNvSpPr/>
          <p:nvPr userDrawn="1"/>
        </p:nvSpPr>
        <p:spPr>
          <a:xfrm>
            <a:off x="11472000" y="3200066"/>
            <a:ext cx="720000" cy="72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635E175-A34B-F1FE-C21F-0191BB1621CC}"/>
              </a:ext>
              <a:ext uri="{C183D7F6-B498-43B3-948B-1728B52AA6E4}">
                <adec:decorative xmlns:adec="http://schemas.microsoft.com/office/drawing/2017/decorative" val="1"/>
              </a:ext>
            </a:extLst>
          </p:cNvPr>
          <p:cNvSpPr/>
          <p:nvPr userDrawn="1"/>
        </p:nvSpPr>
        <p:spPr>
          <a:xfrm>
            <a:off x="0" y="449552"/>
            <a:ext cx="78232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A82B8042-5E77-A1E9-101E-5D1311F9F245}"/>
              </a:ext>
            </a:extLst>
          </p:cNvPr>
          <p:cNvSpPr>
            <a:spLocks noGrp="1"/>
          </p:cNvSpPr>
          <p:nvPr>
            <p:ph type="dt" sz="half" idx="14"/>
          </p:nvPr>
        </p:nvSpPr>
        <p:spPr/>
        <p:txBody>
          <a:bodyPr/>
          <a:lstStyle/>
          <a:p>
            <a:r>
              <a:rPr lang="en-US" altLang="zh-CN" dirty="0"/>
              <a:t>04/26/2025</a:t>
            </a:r>
          </a:p>
        </p:txBody>
      </p:sp>
      <p:sp>
        <p:nvSpPr>
          <p:cNvPr id="5" name="Footer Placeholder 4">
            <a:extLst>
              <a:ext uri="{FF2B5EF4-FFF2-40B4-BE49-F238E27FC236}">
                <a16:creationId xmlns:a16="http://schemas.microsoft.com/office/drawing/2014/main" id="{2A28161E-DF2B-A395-AB41-52FF8492D874}"/>
              </a:ext>
            </a:extLst>
          </p:cNvPr>
          <p:cNvSpPr>
            <a:spLocks noGrp="1"/>
          </p:cNvSpPr>
          <p:nvPr>
            <p:ph type="ftr" sz="quarter" idx="15"/>
          </p:nvPr>
        </p:nvSpPr>
        <p:spPr/>
        <p:txBody>
          <a:bodyPr/>
          <a:lstStyle/>
          <a:p>
            <a:r>
              <a:rPr lang="en-US" altLang="zh-CN" dirty="0"/>
              <a:t>Sample Footer Text</a:t>
            </a:r>
          </a:p>
        </p:txBody>
      </p:sp>
      <p:sp>
        <p:nvSpPr>
          <p:cNvPr id="6" name="Slide Number Placeholder 5">
            <a:extLst>
              <a:ext uri="{FF2B5EF4-FFF2-40B4-BE49-F238E27FC236}">
                <a16:creationId xmlns:a16="http://schemas.microsoft.com/office/drawing/2014/main" id="{408483ED-35CC-1B95-31BE-C835B41D6161}"/>
              </a:ext>
            </a:extLst>
          </p:cNvPr>
          <p:cNvSpPr>
            <a:spLocks noGrp="1"/>
          </p:cNvSpPr>
          <p:nvPr>
            <p:ph type="sldNum" sz="half" idx="16"/>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31971736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8"/>
            <a:ext cx="6241267" cy="1928214"/>
          </a:xfrm>
        </p:spPr>
        <p:txBody>
          <a:bodyPr lIns="0" tIns="0" rIns="0" bIns="0" anchor="b">
            <a:noAutofit/>
          </a:bodyPr>
          <a:lstStyle>
            <a:lvl1pPr>
              <a:defRPr sz="3600" b="0" baseline="0"/>
            </a:lvl1pPr>
          </a:lstStyle>
          <a:p>
            <a:r>
              <a:rPr lang="en-US"/>
              <a:t>Click to edit Master title style</a:t>
            </a:r>
          </a:p>
        </p:txBody>
      </p:sp>
      <p:sp>
        <p:nvSpPr>
          <p:cNvPr id="3" name="Content Placeholder 7">
            <a:extLst>
              <a:ext uri="{FF2B5EF4-FFF2-40B4-BE49-F238E27FC236}">
                <a16:creationId xmlns:a16="http://schemas.microsoft.com/office/drawing/2014/main" id="{AB1ED0A0-002B-4573-E3EC-257C72B42183}"/>
              </a:ext>
            </a:extLst>
          </p:cNvPr>
          <p:cNvSpPr>
            <a:spLocks noGrp="1"/>
          </p:cNvSpPr>
          <p:nvPr>
            <p:ph sz="quarter" idx="18"/>
          </p:nvPr>
        </p:nvSpPr>
        <p:spPr>
          <a:xfrm>
            <a:off x="844000" y="2868150"/>
            <a:ext cx="6241267" cy="3157929"/>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7357442" y="831919"/>
            <a:ext cx="3949885" cy="5194161"/>
          </a:xfrm>
        </p:spPr>
        <p:txBody>
          <a:bodyPr/>
          <a:lstStyle/>
          <a:p>
            <a:endParaRPr lang="en-US" dirty="0"/>
          </a:p>
        </p:txBody>
      </p:sp>
      <p:sp>
        <p:nvSpPr>
          <p:cNvPr id="12" name="Freeform 10">
            <a:extLst>
              <a:ext uri="{FF2B5EF4-FFF2-40B4-BE49-F238E27FC236}">
                <a16:creationId xmlns:a16="http://schemas.microsoft.com/office/drawing/2014/main" id="{A1FBFB35-D32F-1F82-020A-29E90D232A9D}"/>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10">
            <a:extLst>
              <a:ext uri="{FF2B5EF4-FFF2-40B4-BE49-F238E27FC236}">
                <a16:creationId xmlns:a16="http://schemas.microsoft.com/office/drawing/2014/main" id="{723F0D57-3F85-E12F-FF1C-ECD9B9505652}"/>
              </a:ext>
              <a:ext uri="{C183D7F6-B498-43B3-948B-1728B52AA6E4}">
                <adec:decorative xmlns:adec="http://schemas.microsoft.com/office/drawing/2017/decorative" val="1"/>
              </a:ext>
            </a:extLst>
          </p:cNvPr>
          <p:cNvSpPr/>
          <p:nvPr userDrawn="1"/>
        </p:nvSpPr>
        <p:spPr>
          <a:xfrm>
            <a:off x="0" y="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6" name="Freeform 10">
            <a:extLst>
              <a:ext uri="{FF2B5EF4-FFF2-40B4-BE49-F238E27FC236}">
                <a16:creationId xmlns:a16="http://schemas.microsoft.com/office/drawing/2014/main" id="{EF127F55-1BB6-F04A-2011-F477F67E322B}"/>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5BE2FCA6-90E6-645C-83C5-2EA901E46D95}"/>
              </a:ext>
            </a:extLst>
          </p:cNvPr>
          <p:cNvSpPr>
            <a:spLocks noGrp="1"/>
          </p:cNvSpPr>
          <p:nvPr>
            <p:ph type="dt" sz="half" idx="15"/>
          </p:nvPr>
        </p:nvSpPr>
        <p:spPr/>
        <p:txBody>
          <a:bodyPr/>
          <a:lstStyle/>
          <a:p>
            <a:r>
              <a:rPr lang="en-US" altLang="zh-CN" dirty="0"/>
              <a:t>04/26/2025</a:t>
            </a:r>
          </a:p>
        </p:txBody>
      </p:sp>
      <p:sp>
        <p:nvSpPr>
          <p:cNvPr id="9" name="Footer Placeholder 8">
            <a:extLst>
              <a:ext uri="{FF2B5EF4-FFF2-40B4-BE49-F238E27FC236}">
                <a16:creationId xmlns:a16="http://schemas.microsoft.com/office/drawing/2014/main" id="{0CF45059-914B-98BC-CE32-21B994C11C45}"/>
              </a:ext>
            </a:extLst>
          </p:cNvPr>
          <p:cNvSpPr>
            <a:spLocks noGrp="1"/>
          </p:cNvSpPr>
          <p:nvPr>
            <p:ph type="ftr" sz="quarter" idx="16"/>
          </p:nvPr>
        </p:nvSpPr>
        <p:spPr/>
        <p:txBody>
          <a:bodyPr/>
          <a:lstStyle/>
          <a:p>
            <a:r>
              <a:rPr lang="en-US" altLang="zh-CN" dirty="0"/>
              <a:t>Sample Footer Text</a:t>
            </a:r>
          </a:p>
        </p:txBody>
      </p:sp>
      <p:sp>
        <p:nvSpPr>
          <p:cNvPr id="10" name="Slide Number Placeholder 9">
            <a:extLst>
              <a:ext uri="{FF2B5EF4-FFF2-40B4-BE49-F238E27FC236}">
                <a16:creationId xmlns:a16="http://schemas.microsoft.com/office/drawing/2014/main" id="{75144FF3-8F41-EA3B-3334-EAA4DFDC11B2}"/>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2559806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8"/>
            <a:ext cx="6135624" cy="1928791"/>
          </a:xfrm>
        </p:spPr>
        <p:txBody>
          <a:bodyPr lIns="0" tIns="0" rIns="0" bIns="0" anchor="b">
            <a:noAutofit/>
          </a:bodyPr>
          <a:lstStyle>
            <a:lvl1pPr>
              <a:defRPr sz="3600" b="0" baseline="0"/>
            </a:lvl1pPr>
          </a:lstStyle>
          <a:p>
            <a:r>
              <a:rPr lang="en-US"/>
              <a:t>Click to edit Master title style</a:t>
            </a:r>
          </a:p>
        </p:txBody>
      </p:sp>
      <p:sp>
        <p:nvSpPr>
          <p:cNvPr id="3" name="Content Placeholder 7">
            <a:extLst>
              <a:ext uri="{FF2B5EF4-FFF2-40B4-BE49-F238E27FC236}">
                <a16:creationId xmlns:a16="http://schemas.microsoft.com/office/drawing/2014/main" id="{CE785EFA-A20E-34BD-1F43-41D71765644F}"/>
              </a:ext>
            </a:extLst>
          </p:cNvPr>
          <p:cNvSpPr>
            <a:spLocks noGrp="1"/>
          </p:cNvSpPr>
          <p:nvPr>
            <p:ph sz="quarter" idx="18"/>
          </p:nvPr>
        </p:nvSpPr>
        <p:spPr>
          <a:xfrm>
            <a:off x="844000" y="2868150"/>
            <a:ext cx="6241267" cy="3157929"/>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7300452" y="831918"/>
            <a:ext cx="4006875" cy="5194161"/>
          </a:xfrm>
        </p:spPr>
        <p:txBody>
          <a:bodyPr/>
          <a:lstStyle/>
          <a:p>
            <a:endParaRPr lang="en-US" dirty="0"/>
          </a:p>
        </p:txBody>
      </p:sp>
      <p:sp>
        <p:nvSpPr>
          <p:cNvPr id="6" name="Freeform 10">
            <a:extLst>
              <a:ext uri="{FF2B5EF4-FFF2-40B4-BE49-F238E27FC236}">
                <a16:creationId xmlns:a16="http://schemas.microsoft.com/office/drawing/2014/main" id="{87C69A9E-7322-5194-13E2-93C7D7002570}"/>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5" name="Freeform 10">
            <a:extLst>
              <a:ext uri="{FF2B5EF4-FFF2-40B4-BE49-F238E27FC236}">
                <a16:creationId xmlns:a16="http://schemas.microsoft.com/office/drawing/2014/main" id="{8AB53FE1-7680-2C8E-70CF-D674972D387C}"/>
              </a:ext>
              <a:ext uri="{C183D7F6-B498-43B3-948B-1728B52AA6E4}">
                <adec:decorative xmlns:adec="http://schemas.microsoft.com/office/drawing/2017/decorative" val="1"/>
              </a:ext>
            </a:extLst>
          </p:cNvPr>
          <p:cNvSpPr/>
          <p:nvPr userDrawn="1"/>
        </p:nvSpPr>
        <p:spPr>
          <a:xfrm>
            <a:off x="0" y="613410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Freeform 10">
            <a:extLst>
              <a:ext uri="{FF2B5EF4-FFF2-40B4-BE49-F238E27FC236}">
                <a16:creationId xmlns:a16="http://schemas.microsoft.com/office/drawing/2014/main" id="{881753D4-DE4C-EA13-0F9D-BA983162613D}"/>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Date Placeholder 8">
            <a:extLst>
              <a:ext uri="{FF2B5EF4-FFF2-40B4-BE49-F238E27FC236}">
                <a16:creationId xmlns:a16="http://schemas.microsoft.com/office/drawing/2014/main" id="{759D4343-C33B-90EB-3F21-D8973A0B13F0}"/>
              </a:ext>
            </a:extLst>
          </p:cNvPr>
          <p:cNvSpPr>
            <a:spLocks noGrp="1"/>
          </p:cNvSpPr>
          <p:nvPr>
            <p:ph type="dt" sz="half" idx="15"/>
          </p:nvPr>
        </p:nvSpPr>
        <p:spPr/>
        <p:txBody>
          <a:bodyPr/>
          <a:lstStyle/>
          <a:p>
            <a:r>
              <a:rPr lang="en-US" altLang="zh-CN" dirty="0"/>
              <a:t>04/26/2025</a:t>
            </a:r>
          </a:p>
        </p:txBody>
      </p:sp>
      <p:sp>
        <p:nvSpPr>
          <p:cNvPr id="10" name="Footer Placeholder 9">
            <a:extLst>
              <a:ext uri="{FF2B5EF4-FFF2-40B4-BE49-F238E27FC236}">
                <a16:creationId xmlns:a16="http://schemas.microsoft.com/office/drawing/2014/main" id="{0B40BBD0-0F9D-182F-0831-B7C7987E4E95}"/>
              </a:ext>
            </a:extLst>
          </p:cNvPr>
          <p:cNvSpPr>
            <a:spLocks noGrp="1"/>
          </p:cNvSpPr>
          <p:nvPr>
            <p:ph type="ftr" sz="quarter" idx="16"/>
          </p:nvPr>
        </p:nvSpPr>
        <p:spPr/>
        <p:txBody>
          <a:bodyPr/>
          <a:lstStyle/>
          <a:p>
            <a:r>
              <a:rPr lang="en-US" altLang="zh-CN" dirty="0"/>
              <a:t>Sample Footer Text</a:t>
            </a:r>
          </a:p>
        </p:txBody>
      </p:sp>
      <p:sp>
        <p:nvSpPr>
          <p:cNvPr id="12" name="Slide Number Placeholder 11">
            <a:extLst>
              <a:ext uri="{FF2B5EF4-FFF2-40B4-BE49-F238E27FC236}">
                <a16:creationId xmlns:a16="http://schemas.microsoft.com/office/drawing/2014/main" id="{59CAE5C7-3235-E1AC-C62B-F1DDE914BB46}"/>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4090714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8"/>
            <a:ext cx="6135624" cy="1928791"/>
          </a:xfrm>
        </p:spPr>
        <p:txBody>
          <a:bodyPr lIns="0" tIns="0" rIns="0" bIns="0" anchor="b">
            <a:noAutofit/>
          </a:bodyPr>
          <a:lstStyle>
            <a:lvl1pPr algn="l">
              <a:defRPr sz="3600" b="0" baseline="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7300452" y="831918"/>
            <a:ext cx="4006875" cy="5194161"/>
          </a:xfrm>
        </p:spPr>
        <p:txBody>
          <a:bodyPr/>
          <a:lstStyle/>
          <a:p>
            <a:endParaRPr lang="en-US" dirty="0"/>
          </a:p>
        </p:txBody>
      </p:sp>
      <p:sp>
        <p:nvSpPr>
          <p:cNvPr id="26" name="Freeform 17">
            <a:extLst>
              <a:ext uri="{FF2B5EF4-FFF2-40B4-BE49-F238E27FC236}">
                <a16:creationId xmlns:a16="http://schemas.microsoft.com/office/drawing/2014/main" id="{55EB0A70-04CD-26DE-BE20-EF655D8B75B4}"/>
              </a:ext>
              <a:ext uri="{C183D7F6-B498-43B3-948B-1728B52AA6E4}">
                <adec:decorative xmlns:adec="http://schemas.microsoft.com/office/drawing/2017/decorative" val="1"/>
              </a:ext>
            </a:extLst>
          </p:cNvPr>
          <p:cNvSpPr/>
          <p:nvPr userDrawn="1"/>
        </p:nvSpPr>
        <p:spPr>
          <a:xfrm>
            <a:off x="1" y="652680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27" name="Freeform 17">
            <a:extLst>
              <a:ext uri="{FF2B5EF4-FFF2-40B4-BE49-F238E27FC236}">
                <a16:creationId xmlns:a16="http://schemas.microsoft.com/office/drawing/2014/main" id="{7E4709C2-0D04-D67A-EAD6-46FA0B3DA7A4}"/>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30" name="Freeform 10">
            <a:extLst>
              <a:ext uri="{FF2B5EF4-FFF2-40B4-BE49-F238E27FC236}">
                <a16:creationId xmlns:a16="http://schemas.microsoft.com/office/drawing/2014/main" id="{D2170013-17CD-7570-6413-53FD1A329556}"/>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7510420C-21EA-A137-94EA-7CB5AD5C289C}"/>
              </a:ext>
            </a:extLst>
          </p:cNvPr>
          <p:cNvSpPr>
            <a:spLocks noGrp="1"/>
          </p:cNvSpPr>
          <p:nvPr>
            <p:ph type="dt" sz="half" idx="15"/>
          </p:nvPr>
        </p:nvSpPr>
        <p:spPr/>
        <p:txBody>
          <a:bodyPr/>
          <a:lstStyle/>
          <a:p>
            <a:r>
              <a:rPr lang="en-US" altLang="zh-CN" dirty="0"/>
              <a:t>04/26/2025</a:t>
            </a:r>
          </a:p>
        </p:txBody>
      </p:sp>
      <p:sp>
        <p:nvSpPr>
          <p:cNvPr id="4" name="Footer Placeholder 3">
            <a:extLst>
              <a:ext uri="{FF2B5EF4-FFF2-40B4-BE49-F238E27FC236}">
                <a16:creationId xmlns:a16="http://schemas.microsoft.com/office/drawing/2014/main" id="{FC05FC22-F2D9-EF5B-0678-3678B4A14ACA}"/>
              </a:ext>
            </a:extLst>
          </p:cNvPr>
          <p:cNvSpPr>
            <a:spLocks noGrp="1"/>
          </p:cNvSpPr>
          <p:nvPr>
            <p:ph type="ftr" sz="quarter" idx="16"/>
          </p:nvPr>
        </p:nvSpPr>
        <p:spPr/>
        <p:txBody>
          <a:bodyPr/>
          <a:lstStyle/>
          <a:p>
            <a:r>
              <a:rPr lang="en-US" altLang="zh-CN" dirty="0"/>
              <a:t>Sample Footer Text</a:t>
            </a:r>
          </a:p>
        </p:txBody>
      </p:sp>
      <p:sp>
        <p:nvSpPr>
          <p:cNvPr id="9" name="Slide Number Placeholder 8">
            <a:extLst>
              <a:ext uri="{FF2B5EF4-FFF2-40B4-BE49-F238E27FC236}">
                <a16:creationId xmlns:a16="http://schemas.microsoft.com/office/drawing/2014/main" id="{98A4AF99-6BCE-53B0-C2F9-75CDEE4E2A2F}"/>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
        <p:nvSpPr>
          <p:cNvPr id="5" name="Content Placeholder 7">
            <a:extLst>
              <a:ext uri="{FF2B5EF4-FFF2-40B4-BE49-F238E27FC236}">
                <a16:creationId xmlns:a16="http://schemas.microsoft.com/office/drawing/2014/main" id="{35D202A1-D991-7D10-0C19-6BEEA58CEFF3}"/>
              </a:ext>
            </a:extLst>
          </p:cNvPr>
          <p:cNvSpPr>
            <a:spLocks noGrp="1"/>
          </p:cNvSpPr>
          <p:nvPr>
            <p:ph sz="quarter" idx="18"/>
          </p:nvPr>
        </p:nvSpPr>
        <p:spPr>
          <a:xfrm>
            <a:off x="844000" y="2868150"/>
            <a:ext cx="6241267" cy="3157929"/>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6329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6104E6-797D-DE61-EBFD-7BF0502BCC04}"/>
              </a:ext>
            </a:extLst>
          </p:cNvPr>
          <p:cNvSpPr>
            <a:spLocks noGrp="1"/>
          </p:cNvSpPr>
          <p:nvPr>
            <p:ph type="title"/>
          </p:nvPr>
        </p:nvSpPr>
        <p:spPr>
          <a:xfrm>
            <a:off x="844000" y="825622"/>
            <a:ext cx="5906997" cy="1928790"/>
          </a:xfrm>
        </p:spPr>
        <p:txBody>
          <a:bodyPr lIns="0" tIns="0" rIns="0" bIns="0" anchor="b">
            <a:noAutofit/>
          </a:bodyPr>
          <a:lstStyle>
            <a:lvl1pPr>
              <a:defRPr sz="3600" b="0" baseline="0"/>
            </a:lvl1pPr>
          </a:lstStyle>
          <a:p>
            <a:r>
              <a:rPr lang="en-US"/>
              <a:t>Click to edit Master title style</a:t>
            </a:r>
          </a:p>
        </p:txBody>
      </p:sp>
      <p:sp>
        <p:nvSpPr>
          <p:cNvPr id="2" name="Content Placeholder 7">
            <a:extLst>
              <a:ext uri="{FF2B5EF4-FFF2-40B4-BE49-F238E27FC236}">
                <a16:creationId xmlns:a16="http://schemas.microsoft.com/office/drawing/2014/main" id="{B0D848ED-ED73-86A8-A1FA-AF09CBE78399}"/>
              </a:ext>
            </a:extLst>
          </p:cNvPr>
          <p:cNvSpPr>
            <a:spLocks noGrp="1"/>
          </p:cNvSpPr>
          <p:nvPr>
            <p:ph sz="quarter" idx="22"/>
          </p:nvPr>
        </p:nvSpPr>
        <p:spPr>
          <a:xfrm>
            <a:off x="844001" y="2868150"/>
            <a:ext cx="5906996" cy="3157929"/>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0">
            <a:extLst>
              <a:ext uri="{FF2B5EF4-FFF2-40B4-BE49-F238E27FC236}">
                <a16:creationId xmlns:a16="http://schemas.microsoft.com/office/drawing/2014/main" id="{847007C7-5340-21AB-9C7D-DEAEEEC51F9E}"/>
              </a:ext>
              <a:ext uri="{C183D7F6-B498-43B3-948B-1728B52AA6E4}">
                <adec:decorative xmlns:adec="http://schemas.microsoft.com/office/drawing/2017/decorative" val="0"/>
              </a:ext>
            </a:extLst>
          </p:cNvPr>
          <p:cNvSpPr>
            <a:spLocks noGrp="1"/>
          </p:cNvSpPr>
          <p:nvPr>
            <p:ph type="pic" sz="quarter" idx="18"/>
          </p:nvPr>
        </p:nvSpPr>
        <p:spPr>
          <a:xfrm>
            <a:off x="7300452" y="831918"/>
            <a:ext cx="4006875" cy="5194161"/>
          </a:xfrm>
        </p:spPr>
        <p:txBody>
          <a:bodyPr/>
          <a:lstStyle/>
          <a:p>
            <a:endParaRPr lang="en-US" dirty="0"/>
          </a:p>
        </p:txBody>
      </p:sp>
      <p:sp>
        <p:nvSpPr>
          <p:cNvPr id="13" name="Freeform 17">
            <a:extLst>
              <a:ext uri="{FF2B5EF4-FFF2-40B4-BE49-F238E27FC236}">
                <a16:creationId xmlns:a16="http://schemas.microsoft.com/office/drawing/2014/main" id="{13CA70C1-F619-4E37-711E-3B0AD7A76F17}"/>
              </a:ext>
              <a:ext uri="{C183D7F6-B498-43B3-948B-1728B52AA6E4}">
                <adec:decorative xmlns:adec="http://schemas.microsoft.com/office/drawing/2017/decorative" val="1"/>
              </a:ext>
            </a:extLst>
          </p:cNvPr>
          <p:cNvSpPr/>
          <p:nvPr userDrawn="1"/>
        </p:nvSpPr>
        <p:spPr>
          <a:xfrm>
            <a:off x="1" y="652680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14" name="Freeform 17">
            <a:extLst>
              <a:ext uri="{FF2B5EF4-FFF2-40B4-BE49-F238E27FC236}">
                <a16:creationId xmlns:a16="http://schemas.microsoft.com/office/drawing/2014/main" id="{AFD330A2-1BB8-0E4E-4029-7943C275F806}"/>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15" name="Freeform 10">
            <a:extLst>
              <a:ext uri="{FF2B5EF4-FFF2-40B4-BE49-F238E27FC236}">
                <a16:creationId xmlns:a16="http://schemas.microsoft.com/office/drawing/2014/main" id="{2CA1D929-364A-512C-A838-1E811BAAA5D1}"/>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6E839E46-5D7F-72A4-2992-9ED1BC2734D0}"/>
              </a:ext>
            </a:extLst>
          </p:cNvPr>
          <p:cNvSpPr>
            <a:spLocks noGrp="1"/>
          </p:cNvSpPr>
          <p:nvPr>
            <p:ph type="dt" sz="half" idx="19"/>
          </p:nvPr>
        </p:nvSpPr>
        <p:spPr/>
        <p:txBody>
          <a:bodyPr/>
          <a:lstStyle/>
          <a:p>
            <a:r>
              <a:rPr lang="en-US" altLang="zh-CN" dirty="0"/>
              <a:t>04/26/2025</a:t>
            </a:r>
          </a:p>
        </p:txBody>
      </p:sp>
      <p:sp>
        <p:nvSpPr>
          <p:cNvPr id="9" name="Footer Placeholder 8">
            <a:extLst>
              <a:ext uri="{FF2B5EF4-FFF2-40B4-BE49-F238E27FC236}">
                <a16:creationId xmlns:a16="http://schemas.microsoft.com/office/drawing/2014/main" id="{421D8C09-15AC-F77D-CB44-460449C518AA}"/>
              </a:ext>
            </a:extLst>
          </p:cNvPr>
          <p:cNvSpPr>
            <a:spLocks noGrp="1"/>
          </p:cNvSpPr>
          <p:nvPr>
            <p:ph type="ftr" sz="quarter" idx="20"/>
          </p:nvPr>
        </p:nvSpPr>
        <p:spPr/>
        <p:txBody>
          <a:bodyPr/>
          <a:lstStyle/>
          <a:p>
            <a:r>
              <a:rPr lang="en-US" altLang="zh-CN" dirty="0"/>
              <a:t>Sample Footer Text</a:t>
            </a:r>
          </a:p>
        </p:txBody>
      </p:sp>
      <p:sp>
        <p:nvSpPr>
          <p:cNvPr id="10" name="Slide Number Placeholder 9">
            <a:extLst>
              <a:ext uri="{FF2B5EF4-FFF2-40B4-BE49-F238E27FC236}">
                <a16:creationId xmlns:a16="http://schemas.microsoft.com/office/drawing/2014/main" id="{B9DACD80-A888-AB57-3EB1-6A05051158F8}"/>
              </a:ext>
            </a:extLst>
          </p:cNvPr>
          <p:cNvSpPr>
            <a:spLocks noGrp="1"/>
          </p:cNvSpPr>
          <p:nvPr>
            <p:ph type="sldNum" sz="half" idx="21"/>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485780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8"/>
            <a:ext cx="6135623" cy="1922494"/>
          </a:xfrm>
        </p:spPr>
        <p:txBody>
          <a:bodyPr lIns="0" tIns="0" rIns="0" bIns="0" anchor="b">
            <a:noAutofit/>
          </a:bodyPr>
          <a:lstStyle>
            <a:lvl1pPr>
              <a:defRPr sz="3600" b="0" baseline="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7300453" y="831918"/>
            <a:ext cx="4006874" cy="5194161"/>
          </a:xfrm>
        </p:spPr>
        <p:txBody>
          <a:bodyPr/>
          <a:lstStyle/>
          <a:p>
            <a:endParaRPr lang="en-US" dirty="0"/>
          </a:p>
        </p:txBody>
      </p:sp>
      <p:sp>
        <p:nvSpPr>
          <p:cNvPr id="13" name="Freeform: Shape 12">
            <a:extLst>
              <a:ext uri="{FF2B5EF4-FFF2-40B4-BE49-F238E27FC236}">
                <a16:creationId xmlns:a16="http://schemas.microsoft.com/office/drawing/2014/main" id="{D04EB612-D143-1C59-FAC1-BE3F2604E76D}"/>
              </a:ext>
              <a:ext uri="{C183D7F6-B498-43B3-948B-1728B52AA6E4}">
                <adec:decorative xmlns:adec="http://schemas.microsoft.com/office/drawing/2017/decorative" val="1"/>
              </a:ext>
            </a:extLst>
          </p:cNvPr>
          <p:cNvSpPr/>
          <p:nvPr userDrawn="1"/>
        </p:nvSpPr>
        <p:spPr>
          <a:xfrm>
            <a:off x="2" y="6526800"/>
            <a:ext cx="12191999" cy="331200"/>
          </a:xfrm>
          <a:custGeom>
            <a:avLst/>
            <a:gdLst>
              <a:gd name="connsiteX0" fmla="*/ 0 w 12191999"/>
              <a:gd name="connsiteY0" fmla="*/ 0 h 331200"/>
              <a:gd name="connsiteX1" fmla="*/ 12191999 w 12191999"/>
              <a:gd name="connsiteY1" fmla="*/ 0 h 331200"/>
              <a:gd name="connsiteX2" fmla="*/ 12191999 w 12191999"/>
              <a:gd name="connsiteY2" fmla="*/ 331200 h 331200"/>
              <a:gd name="connsiteX3" fmla="*/ 0 w 12191999"/>
              <a:gd name="connsiteY3" fmla="*/ 331200 h 331200"/>
            </a:gdLst>
            <a:ahLst/>
            <a:cxnLst>
              <a:cxn ang="0">
                <a:pos x="connsiteX0" y="connsiteY0"/>
              </a:cxn>
              <a:cxn ang="0">
                <a:pos x="connsiteX1" y="connsiteY1"/>
              </a:cxn>
              <a:cxn ang="0">
                <a:pos x="connsiteX2" y="connsiteY2"/>
              </a:cxn>
              <a:cxn ang="0">
                <a:pos x="connsiteX3" y="connsiteY3"/>
              </a:cxn>
            </a:cxnLst>
            <a:rect l="l" t="t" r="r" b="b"/>
            <a:pathLst>
              <a:path w="12191999" h="331200">
                <a:moveTo>
                  <a:pt x="0" y="0"/>
                </a:moveTo>
                <a:lnTo>
                  <a:pt x="12191999" y="0"/>
                </a:lnTo>
                <a:lnTo>
                  <a:pt x="12191999" y="331200"/>
                </a:lnTo>
                <a:lnTo>
                  <a:pt x="0" y="331200"/>
                </a:lnTo>
                <a:close/>
              </a:path>
            </a:pathLst>
          </a:custGeom>
          <a:solidFill>
            <a:schemeClr val="accent1"/>
          </a:solidFill>
        </p:spPr>
        <p:txBody>
          <a:bodyPr wrap="square">
            <a:noAutofit/>
          </a:bodyPr>
          <a:lstStyle/>
          <a:p>
            <a:endParaRPr lang="zh-CN" altLang="en-US"/>
          </a:p>
        </p:txBody>
      </p:sp>
      <p:sp>
        <p:nvSpPr>
          <p:cNvPr id="10" name="Freeform 17">
            <a:extLst>
              <a:ext uri="{FF2B5EF4-FFF2-40B4-BE49-F238E27FC236}">
                <a16:creationId xmlns:a16="http://schemas.microsoft.com/office/drawing/2014/main" id="{B5478D54-1F0E-F8E7-4B93-88A2EC96AA27}"/>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15" name="Freeform 10">
            <a:extLst>
              <a:ext uri="{FF2B5EF4-FFF2-40B4-BE49-F238E27FC236}">
                <a16:creationId xmlns:a16="http://schemas.microsoft.com/office/drawing/2014/main" id="{90152C41-78FB-BD6F-653B-DE9008C187E1}"/>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24A5EEFF-C284-0BE0-EEBD-B7F7F2C34F80}"/>
              </a:ext>
            </a:extLst>
          </p:cNvPr>
          <p:cNvSpPr>
            <a:spLocks noGrp="1"/>
          </p:cNvSpPr>
          <p:nvPr>
            <p:ph type="dt" sz="half" idx="15"/>
          </p:nvPr>
        </p:nvSpPr>
        <p:spPr/>
        <p:txBody>
          <a:bodyPr/>
          <a:lstStyle/>
          <a:p>
            <a:r>
              <a:rPr lang="en-US" altLang="zh-CN" dirty="0"/>
              <a:t>04/26/2025</a:t>
            </a:r>
          </a:p>
        </p:txBody>
      </p:sp>
      <p:sp>
        <p:nvSpPr>
          <p:cNvPr id="6" name="Footer Placeholder 5">
            <a:extLst>
              <a:ext uri="{FF2B5EF4-FFF2-40B4-BE49-F238E27FC236}">
                <a16:creationId xmlns:a16="http://schemas.microsoft.com/office/drawing/2014/main" id="{F9B1E30B-BC94-1D52-B8BF-39973F2E4B43}"/>
              </a:ext>
            </a:extLst>
          </p:cNvPr>
          <p:cNvSpPr>
            <a:spLocks noGrp="1"/>
          </p:cNvSpPr>
          <p:nvPr>
            <p:ph type="ftr" sz="quarter" idx="16"/>
          </p:nvPr>
        </p:nvSpPr>
        <p:spPr/>
        <p:txBody>
          <a:bodyPr/>
          <a:lstStyle/>
          <a:p>
            <a:r>
              <a:rPr lang="en-US" altLang="zh-CN" dirty="0"/>
              <a:t>Sample Footer Text</a:t>
            </a:r>
          </a:p>
        </p:txBody>
      </p:sp>
      <p:sp>
        <p:nvSpPr>
          <p:cNvPr id="7" name="Slide Number Placeholder 6">
            <a:extLst>
              <a:ext uri="{FF2B5EF4-FFF2-40B4-BE49-F238E27FC236}">
                <a16:creationId xmlns:a16="http://schemas.microsoft.com/office/drawing/2014/main" id="{F4C942BB-555B-9390-C818-BD6DE5FAFF72}"/>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
        <p:nvSpPr>
          <p:cNvPr id="3" name="Content Placeholder 7">
            <a:extLst>
              <a:ext uri="{FF2B5EF4-FFF2-40B4-BE49-F238E27FC236}">
                <a16:creationId xmlns:a16="http://schemas.microsoft.com/office/drawing/2014/main" id="{22DD0655-7FBE-20E6-B7D1-1148A340CD32}"/>
              </a:ext>
            </a:extLst>
          </p:cNvPr>
          <p:cNvSpPr>
            <a:spLocks noGrp="1"/>
          </p:cNvSpPr>
          <p:nvPr>
            <p:ph sz="quarter" idx="18"/>
          </p:nvPr>
        </p:nvSpPr>
        <p:spPr>
          <a:xfrm>
            <a:off x="844000" y="2868150"/>
            <a:ext cx="6241267" cy="3157929"/>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5896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hoto 6">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0E64AB3-51D9-9992-E51A-78ADA62E241F}"/>
              </a:ext>
            </a:extLst>
          </p:cNvPr>
          <p:cNvSpPr>
            <a:spLocks noGrp="1"/>
          </p:cNvSpPr>
          <p:nvPr>
            <p:ph type="title"/>
          </p:nvPr>
        </p:nvSpPr>
        <p:spPr>
          <a:xfrm>
            <a:off x="844063" y="831918"/>
            <a:ext cx="4361688" cy="1527048"/>
          </a:xfrm>
        </p:spPr>
        <p:txBody>
          <a:bodyPr lIns="0" tIns="0" rIns="0" bIns="0" anchor="b">
            <a:noAutofit/>
          </a:bodyPr>
          <a:lstStyle>
            <a:lvl1pPr>
              <a:defRPr b="0"/>
            </a:lvl1pPr>
          </a:lstStyle>
          <a:p>
            <a:r>
              <a:rPr lang="en-US"/>
              <a:t>Click to edit Master title style</a:t>
            </a:r>
          </a:p>
        </p:txBody>
      </p:sp>
      <p:sp>
        <p:nvSpPr>
          <p:cNvPr id="13" name="Picture Placeholder 10">
            <a:extLst>
              <a:ext uri="{FF2B5EF4-FFF2-40B4-BE49-F238E27FC236}">
                <a16:creationId xmlns:a16="http://schemas.microsoft.com/office/drawing/2014/main" id="{992B4E0B-09D2-1770-AF0A-79593CF5C03A}"/>
              </a:ext>
              <a:ext uri="{C183D7F6-B498-43B3-948B-1728B52AA6E4}">
                <adec:decorative xmlns:adec="http://schemas.microsoft.com/office/drawing/2017/decorative" val="0"/>
              </a:ext>
            </a:extLst>
          </p:cNvPr>
          <p:cNvSpPr>
            <a:spLocks noGrp="1"/>
          </p:cNvSpPr>
          <p:nvPr>
            <p:ph type="pic" sz="quarter" idx="13"/>
          </p:nvPr>
        </p:nvSpPr>
        <p:spPr>
          <a:xfrm>
            <a:off x="5580428" y="831918"/>
            <a:ext cx="5767509" cy="5194161"/>
          </a:xfrm>
        </p:spPr>
        <p:txBody>
          <a:bodyPr/>
          <a:lstStyle/>
          <a:p>
            <a:endParaRPr lang="en-US" dirty="0"/>
          </a:p>
        </p:txBody>
      </p:sp>
      <p:sp>
        <p:nvSpPr>
          <p:cNvPr id="4" name="Freeform 10">
            <a:extLst>
              <a:ext uri="{FF2B5EF4-FFF2-40B4-BE49-F238E27FC236}">
                <a16:creationId xmlns:a16="http://schemas.microsoft.com/office/drawing/2014/main" id="{45EDBA9A-BBB2-C38B-35AA-3332717F4174}"/>
              </a:ext>
              <a:ext uri="{C183D7F6-B498-43B3-948B-1728B52AA6E4}">
                <adec:decorative xmlns:adec="http://schemas.microsoft.com/office/drawing/2017/decorative" val="1"/>
              </a:ext>
            </a:extLst>
          </p:cNvPr>
          <p:cNvSpPr/>
          <p:nvPr userDrawn="1"/>
        </p:nvSpPr>
        <p:spPr>
          <a:xfrm>
            <a:off x="10927775" y="613410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34B859A9-1821-2589-D888-96C351D1AE1D}"/>
              </a:ext>
              <a:ext uri="{C183D7F6-B498-43B3-948B-1728B52AA6E4}">
                <adec:decorative xmlns:adec="http://schemas.microsoft.com/office/drawing/2017/decorative" val="1"/>
              </a:ext>
            </a:extLst>
          </p:cNvPr>
          <p:cNvSpPr/>
          <p:nvPr userDrawn="1"/>
        </p:nvSpPr>
        <p:spPr>
          <a:xfrm>
            <a:off x="0" y="-7294"/>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0" name="Date Placeholder 9">
            <a:extLst>
              <a:ext uri="{FF2B5EF4-FFF2-40B4-BE49-F238E27FC236}">
                <a16:creationId xmlns:a16="http://schemas.microsoft.com/office/drawing/2014/main" id="{15AB366C-F93E-3AFB-D35B-4BC82E7C6ADC}"/>
              </a:ext>
            </a:extLst>
          </p:cNvPr>
          <p:cNvSpPr>
            <a:spLocks noGrp="1"/>
          </p:cNvSpPr>
          <p:nvPr>
            <p:ph type="dt" sz="half" idx="15"/>
          </p:nvPr>
        </p:nvSpPr>
        <p:spPr/>
        <p:txBody>
          <a:bodyPr/>
          <a:lstStyle/>
          <a:p>
            <a:r>
              <a:rPr lang="en-US" altLang="zh-CN" dirty="0"/>
              <a:t>04/26/2025</a:t>
            </a:r>
          </a:p>
        </p:txBody>
      </p:sp>
      <p:sp>
        <p:nvSpPr>
          <p:cNvPr id="11" name="Footer Placeholder 10">
            <a:extLst>
              <a:ext uri="{FF2B5EF4-FFF2-40B4-BE49-F238E27FC236}">
                <a16:creationId xmlns:a16="http://schemas.microsoft.com/office/drawing/2014/main" id="{BE31A400-7DBA-6924-5C88-174738A75FCE}"/>
              </a:ext>
            </a:extLst>
          </p:cNvPr>
          <p:cNvSpPr>
            <a:spLocks noGrp="1"/>
          </p:cNvSpPr>
          <p:nvPr>
            <p:ph type="ftr" sz="quarter" idx="16"/>
          </p:nvPr>
        </p:nvSpPr>
        <p:spPr/>
        <p:txBody>
          <a:bodyPr/>
          <a:lstStyle/>
          <a:p>
            <a:r>
              <a:rPr lang="en-US" altLang="zh-CN" dirty="0"/>
              <a:t>Sample Footer Text</a:t>
            </a:r>
          </a:p>
        </p:txBody>
      </p:sp>
      <p:sp>
        <p:nvSpPr>
          <p:cNvPr id="15" name="Slide Number Placeholder 14">
            <a:extLst>
              <a:ext uri="{FF2B5EF4-FFF2-40B4-BE49-F238E27FC236}">
                <a16:creationId xmlns:a16="http://schemas.microsoft.com/office/drawing/2014/main" id="{33C60CDC-3D11-6ABE-B5A5-D820E8ED6608}"/>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
        <p:nvSpPr>
          <p:cNvPr id="2" name="Content Placeholder 7">
            <a:extLst>
              <a:ext uri="{FF2B5EF4-FFF2-40B4-BE49-F238E27FC236}">
                <a16:creationId xmlns:a16="http://schemas.microsoft.com/office/drawing/2014/main" id="{58BA97A0-54BE-6E1F-F43D-7D7A45D74242}"/>
              </a:ext>
            </a:extLst>
          </p:cNvPr>
          <p:cNvSpPr>
            <a:spLocks noGrp="1"/>
          </p:cNvSpPr>
          <p:nvPr>
            <p:ph sz="quarter" idx="18"/>
          </p:nvPr>
        </p:nvSpPr>
        <p:spPr>
          <a:xfrm>
            <a:off x="844000" y="2548648"/>
            <a:ext cx="4361689" cy="3477432"/>
          </a:xfrm>
        </p:spPr>
        <p:txBody>
          <a:bodyPr lIns="0" tIns="0" rIns="0" bIns="0" anchor="t">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5912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825064" y="825622"/>
            <a:ext cx="4522936" cy="932688"/>
          </a:xfrm>
        </p:spPr>
        <p:txBody>
          <a:bodyPr lIns="0" tIns="0" rIns="0" bIns="0" anchor="b">
            <a:no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830231" y="1970468"/>
            <a:ext cx="4512601" cy="4055611"/>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3999" y="831918"/>
            <a:ext cx="5648242" cy="5194161"/>
          </a:xfrm>
        </p:spPr>
        <p:txBody>
          <a:bodyPr/>
          <a:lstStyle/>
          <a:p>
            <a:endParaRPr lang="en-US" dirty="0"/>
          </a:p>
        </p:txBody>
      </p:sp>
      <p:sp>
        <p:nvSpPr>
          <p:cNvPr id="3" name="Freeform 10">
            <a:extLst>
              <a:ext uri="{FF2B5EF4-FFF2-40B4-BE49-F238E27FC236}">
                <a16:creationId xmlns:a16="http://schemas.microsoft.com/office/drawing/2014/main" id="{1CDF053D-9E1A-5ADF-E378-BC1B594D5795}"/>
              </a:ext>
              <a:ext uri="{C183D7F6-B498-43B3-948B-1728B52AA6E4}">
                <adec:decorative xmlns:adec="http://schemas.microsoft.com/office/drawing/2017/decorative" val="1"/>
              </a:ext>
            </a:extLst>
          </p:cNvPr>
          <p:cNvSpPr/>
          <p:nvPr userDrawn="1"/>
        </p:nvSpPr>
        <p:spPr>
          <a:xfrm>
            <a:off x="0" y="613410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Freeform 10">
            <a:extLst>
              <a:ext uri="{FF2B5EF4-FFF2-40B4-BE49-F238E27FC236}">
                <a16:creationId xmlns:a16="http://schemas.microsoft.com/office/drawing/2014/main" id="{E3C03305-0727-063D-F65D-52727C590A27}"/>
              </a:ext>
              <a:ext uri="{C183D7F6-B498-43B3-948B-1728B52AA6E4}">
                <adec:decorative xmlns:adec="http://schemas.microsoft.com/office/drawing/2017/decorative" val="1"/>
              </a:ext>
            </a:extLst>
          </p:cNvPr>
          <p:cNvSpPr/>
          <p:nvPr userDrawn="1"/>
        </p:nvSpPr>
        <p:spPr>
          <a:xfrm>
            <a:off x="10927775" y="0"/>
            <a:ext cx="1264225"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AE5F2C52-862C-D359-D97F-E2F4BD5C67CA}"/>
              </a:ext>
            </a:extLst>
          </p:cNvPr>
          <p:cNvSpPr>
            <a:spLocks noGrp="1"/>
          </p:cNvSpPr>
          <p:nvPr>
            <p:ph type="dt" sz="half" idx="15"/>
          </p:nvPr>
        </p:nvSpPr>
        <p:spPr/>
        <p:txBody>
          <a:bodyPr/>
          <a:lstStyle/>
          <a:p>
            <a:r>
              <a:rPr lang="en-US" altLang="zh-CN" dirty="0"/>
              <a:t>04/26/2025</a:t>
            </a:r>
          </a:p>
        </p:txBody>
      </p:sp>
      <p:sp>
        <p:nvSpPr>
          <p:cNvPr id="6" name="Footer Placeholder 5">
            <a:extLst>
              <a:ext uri="{FF2B5EF4-FFF2-40B4-BE49-F238E27FC236}">
                <a16:creationId xmlns:a16="http://schemas.microsoft.com/office/drawing/2014/main" id="{85675291-1615-B740-A2A2-550AA0A85377}"/>
              </a:ext>
            </a:extLst>
          </p:cNvPr>
          <p:cNvSpPr>
            <a:spLocks noGrp="1"/>
          </p:cNvSpPr>
          <p:nvPr>
            <p:ph type="ftr" sz="quarter" idx="16"/>
          </p:nvPr>
        </p:nvSpPr>
        <p:spPr/>
        <p:txBody>
          <a:bodyPr/>
          <a:lstStyle/>
          <a:p>
            <a:r>
              <a:rPr lang="en-US" altLang="zh-CN" dirty="0"/>
              <a:t>Sample Footer Text</a:t>
            </a:r>
          </a:p>
        </p:txBody>
      </p:sp>
      <p:sp>
        <p:nvSpPr>
          <p:cNvPr id="7" name="Slide Number Placeholder 6">
            <a:extLst>
              <a:ext uri="{FF2B5EF4-FFF2-40B4-BE49-F238E27FC236}">
                <a16:creationId xmlns:a16="http://schemas.microsoft.com/office/drawing/2014/main" id="{4AC1A756-7B83-B6D1-BB4B-EDA9B21DA39C}"/>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2073457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73490" y="831919"/>
            <a:ext cx="4572000" cy="932688"/>
          </a:xfrm>
        </p:spPr>
        <p:txBody>
          <a:bodyPr lIns="0" tIns="0" rIns="0" bIns="0" anchor="b">
            <a:no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73616" y="1892623"/>
            <a:ext cx="4572000" cy="4133457"/>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5917721" y="831919"/>
            <a:ext cx="5430280" cy="5194162"/>
          </a:xfrm>
        </p:spPr>
        <p:txBody>
          <a:bodyPr/>
          <a:lstStyle/>
          <a:p>
            <a:endParaRPr lang="en-US" dirty="0"/>
          </a:p>
        </p:txBody>
      </p:sp>
      <p:sp>
        <p:nvSpPr>
          <p:cNvPr id="12" name="Freeform 17">
            <a:extLst>
              <a:ext uri="{FF2B5EF4-FFF2-40B4-BE49-F238E27FC236}">
                <a16:creationId xmlns:a16="http://schemas.microsoft.com/office/drawing/2014/main" id="{039F7129-301F-37A1-8705-D22FCF30EF79}"/>
              </a:ext>
              <a:ext uri="{C183D7F6-B498-43B3-948B-1728B52AA6E4}">
                <adec:decorative xmlns:adec="http://schemas.microsoft.com/office/drawing/2017/decorative" val="1"/>
              </a:ext>
            </a:extLst>
          </p:cNvPr>
          <p:cNvSpPr/>
          <p:nvPr userDrawn="1"/>
        </p:nvSpPr>
        <p:spPr>
          <a:xfrm>
            <a:off x="1" y="652680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13" name="Freeform 17">
            <a:extLst>
              <a:ext uri="{FF2B5EF4-FFF2-40B4-BE49-F238E27FC236}">
                <a16:creationId xmlns:a16="http://schemas.microsoft.com/office/drawing/2014/main" id="{498D78AA-FF02-2016-CF6A-C287F8BFBE76}"/>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3" name="Freeform 17">
            <a:extLst>
              <a:ext uri="{FF2B5EF4-FFF2-40B4-BE49-F238E27FC236}">
                <a16:creationId xmlns:a16="http://schemas.microsoft.com/office/drawing/2014/main" id="{731F5CAE-1167-CB4F-9EA2-587063BB884D}"/>
              </a:ext>
              <a:ext uri="{C183D7F6-B498-43B3-948B-1728B52AA6E4}">
                <adec:decorative xmlns:adec="http://schemas.microsoft.com/office/drawing/2017/decorative" val="1"/>
              </a:ext>
            </a:extLst>
          </p:cNvPr>
          <p:cNvSpPr/>
          <p:nvPr userDrawn="1"/>
        </p:nvSpPr>
        <p:spPr>
          <a:xfrm>
            <a:off x="1" y="0"/>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4" name="Freeform 17">
            <a:extLst>
              <a:ext uri="{FF2B5EF4-FFF2-40B4-BE49-F238E27FC236}">
                <a16:creationId xmlns:a16="http://schemas.microsoft.com/office/drawing/2014/main" id="{C52FFC89-9C77-38D4-A1FD-0A2BAEA17C80}"/>
              </a:ext>
              <a:ext uri="{C183D7F6-B498-43B3-948B-1728B52AA6E4}">
                <adec:decorative xmlns:adec="http://schemas.microsoft.com/office/drawing/2017/decorative" val="1"/>
              </a:ext>
            </a:extLst>
          </p:cNvPr>
          <p:cNvSpPr/>
          <p:nvPr userDrawn="1"/>
        </p:nvSpPr>
        <p:spPr>
          <a:xfrm flipV="1">
            <a:off x="0"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5" name="Date Placeholder 4">
            <a:extLst>
              <a:ext uri="{FF2B5EF4-FFF2-40B4-BE49-F238E27FC236}">
                <a16:creationId xmlns:a16="http://schemas.microsoft.com/office/drawing/2014/main" id="{A96BB193-0784-1AD4-B27A-84ED0D442753}"/>
              </a:ext>
            </a:extLst>
          </p:cNvPr>
          <p:cNvSpPr>
            <a:spLocks noGrp="1"/>
          </p:cNvSpPr>
          <p:nvPr>
            <p:ph type="dt" sz="half" idx="15"/>
          </p:nvPr>
        </p:nvSpPr>
        <p:spPr/>
        <p:txBody>
          <a:bodyPr/>
          <a:lstStyle/>
          <a:p>
            <a:r>
              <a:rPr lang="en-US" altLang="zh-CN" dirty="0"/>
              <a:t>04/26/2025</a:t>
            </a:r>
          </a:p>
        </p:txBody>
      </p:sp>
      <p:sp>
        <p:nvSpPr>
          <p:cNvPr id="6" name="Footer Placeholder 5">
            <a:extLst>
              <a:ext uri="{FF2B5EF4-FFF2-40B4-BE49-F238E27FC236}">
                <a16:creationId xmlns:a16="http://schemas.microsoft.com/office/drawing/2014/main" id="{07E318F5-7A38-F682-11AA-AE09CA3B7A03}"/>
              </a:ext>
            </a:extLst>
          </p:cNvPr>
          <p:cNvSpPr>
            <a:spLocks noGrp="1"/>
          </p:cNvSpPr>
          <p:nvPr>
            <p:ph type="ftr" sz="quarter" idx="16"/>
          </p:nvPr>
        </p:nvSpPr>
        <p:spPr/>
        <p:txBody>
          <a:bodyPr/>
          <a:lstStyle/>
          <a:p>
            <a:r>
              <a:rPr lang="en-US" altLang="zh-CN" dirty="0"/>
              <a:t>Sample Footer Text</a:t>
            </a:r>
          </a:p>
        </p:txBody>
      </p:sp>
      <p:sp>
        <p:nvSpPr>
          <p:cNvPr id="7" name="Slide Number Placeholder 6">
            <a:extLst>
              <a:ext uri="{FF2B5EF4-FFF2-40B4-BE49-F238E27FC236}">
                <a16:creationId xmlns:a16="http://schemas.microsoft.com/office/drawing/2014/main" id="{32BA7C28-F8FB-B78B-439E-C789066057D6}"/>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1888923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46432" y="831918"/>
            <a:ext cx="3401568" cy="1527048"/>
          </a:xfrm>
        </p:spPr>
        <p:txBody>
          <a:bodyPr lIns="0" tIns="0" rIns="0" bIns="0" anchor="b">
            <a:no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946432" y="2539814"/>
            <a:ext cx="3401568" cy="348626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4000" y="831918"/>
            <a:ext cx="6740144" cy="5194161"/>
          </a:xfrm>
        </p:spPr>
        <p:txBody>
          <a:bodyPr/>
          <a:lstStyle/>
          <a:p>
            <a:endParaRPr lang="en-US" dirty="0"/>
          </a:p>
        </p:txBody>
      </p:sp>
      <p:sp>
        <p:nvSpPr>
          <p:cNvPr id="7" name="Freeform 17">
            <a:extLst>
              <a:ext uri="{FF2B5EF4-FFF2-40B4-BE49-F238E27FC236}">
                <a16:creationId xmlns:a16="http://schemas.microsoft.com/office/drawing/2014/main" id="{097690AD-7FA4-0418-6C03-72D30D2EA0AD}"/>
              </a:ext>
              <a:ext uri="{C183D7F6-B498-43B3-948B-1728B52AA6E4}">
                <adec:decorative xmlns:adec="http://schemas.microsoft.com/office/drawing/2017/decorative" val="1"/>
              </a:ext>
            </a:extLst>
          </p:cNvPr>
          <p:cNvSpPr/>
          <p:nvPr userDrawn="1"/>
        </p:nvSpPr>
        <p:spPr>
          <a:xfrm>
            <a:off x="1" y="652680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12" name="Freeform 17">
            <a:extLst>
              <a:ext uri="{FF2B5EF4-FFF2-40B4-BE49-F238E27FC236}">
                <a16:creationId xmlns:a16="http://schemas.microsoft.com/office/drawing/2014/main" id="{FC8158AE-2E1B-8E88-C942-74974BB4C221}"/>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3" name="Freeform 10">
            <a:extLst>
              <a:ext uri="{FF2B5EF4-FFF2-40B4-BE49-F238E27FC236}">
                <a16:creationId xmlns:a16="http://schemas.microsoft.com/office/drawing/2014/main" id="{5ACE21C4-AC61-BA7B-3232-A517F53A3F31}"/>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B6C585C3-C0FA-D85B-2063-2C94D333BBD1}"/>
              </a:ext>
            </a:extLst>
          </p:cNvPr>
          <p:cNvSpPr>
            <a:spLocks noGrp="1"/>
          </p:cNvSpPr>
          <p:nvPr>
            <p:ph type="dt" sz="half" idx="15"/>
          </p:nvPr>
        </p:nvSpPr>
        <p:spPr/>
        <p:txBody>
          <a:bodyPr/>
          <a:lstStyle/>
          <a:p>
            <a:r>
              <a:rPr lang="en-US" altLang="zh-CN" dirty="0"/>
              <a:t>04/26/2025</a:t>
            </a:r>
          </a:p>
        </p:txBody>
      </p:sp>
      <p:sp>
        <p:nvSpPr>
          <p:cNvPr id="9" name="Footer Placeholder 8">
            <a:extLst>
              <a:ext uri="{FF2B5EF4-FFF2-40B4-BE49-F238E27FC236}">
                <a16:creationId xmlns:a16="http://schemas.microsoft.com/office/drawing/2014/main" id="{27039C9C-1C0E-8A85-3890-EF9EA31C5755}"/>
              </a:ext>
            </a:extLst>
          </p:cNvPr>
          <p:cNvSpPr>
            <a:spLocks noGrp="1"/>
          </p:cNvSpPr>
          <p:nvPr>
            <p:ph type="ftr" sz="quarter" idx="16"/>
          </p:nvPr>
        </p:nvSpPr>
        <p:spPr/>
        <p:txBody>
          <a:bodyPr/>
          <a:lstStyle/>
          <a:p>
            <a:r>
              <a:rPr lang="en-US" altLang="zh-CN" dirty="0"/>
              <a:t>Sample Footer Text</a:t>
            </a:r>
          </a:p>
        </p:txBody>
      </p:sp>
      <p:sp>
        <p:nvSpPr>
          <p:cNvPr id="10" name="Slide Number Placeholder 9">
            <a:extLst>
              <a:ext uri="{FF2B5EF4-FFF2-40B4-BE49-F238E27FC236}">
                <a16:creationId xmlns:a16="http://schemas.microsoft.com/office/drawing/2014/main" id="{18E6F8DA-CA80-94AC-BE08-CBBC8037FC6F}"/>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73652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9"/>
            <a:ext cx="3401568" cy="1527048"/>
          </a:xfrm>
        </p:spPr>
        <p:txBody>
          <a:bodyPr lIns="0" tIns="0" rIns="0" bIns="0" anchor="b">
            <a:no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44000" y="2538248"/>
            <a:ext cx="3401568" cy="3487832"/>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4761781" y="831919"/>
            <a:ext cx="6586220" cy="5194162"/>
          </a:xfrm>
        </p:spPr>
        <p:txBody>
          <a:bodyPr/>
          <a:lstStyle/>
          <a:p>
            <a:endParaRPr lang="en-US" dirty="0"/>
          </a:p>
        </p:txBody>
      </p:sp>
      <p:sp>
        <p:nvSpPr>
          <p:cNvPr id="9" name="Freeform 17">
            <a:extLst>
              <a:ext uri="{FF2B5EF4-FFF2-40B4-BE49-F238E27FC236}">
                <a16:creationId xmlns:a16="http://schemas.microsoft.com/office/drawing/2014/main" id="{93CD1190-01A7-D05B-1964-F61E740CD1C0}"/>
              </a:ext>
              <a:ext uri="{C183D7F6-B498-43B3-948B-1728B52AA6E4}">
                <adec:decorative xmlns:adec="http://schemas.microsoft.com/office/drawing/2017/decorative" val="1"/>
              </a:ext>
            </a:extLst>
          </p:cNvPr>
          <p:cNvSpPr/>
          <p:nvPr userDrawn="1"/>
        </p:nvSpPr>
        <p:spPr>
          <a:xfrm>
            <a:off x="1" y="6526801"/>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10" name="Freeform 17">
            <a:extLst>
              <a:ext uri="{FF2B5EF4-FFF2-40B4-BE49-F238E27FC236}">
                <a16:creationId xmlns:a16="http://schemas.microsoft.com/office/drawing/2014/main" id="{4A18FB04-9E36-8821-63A6-D2D4B3017ECC}"/>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4" name="Freeform 10">
            <a:extLst>
              <a:ext uri="{FF2B5EF4-FFF2-40B4-BE49-F238E27FC236}">
                <a16:creationId xmlns:a16="http://schemas.microsoft.com/office/drawing/2014/main" id="{2E234B26-4369-21D0-047C-F9011FF38D22}"/>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5F409FD1-17D3-3619-19C3-BB912570FEDE}"/>
              </a:ext>
            </a:extLst>
          </p:cNvPr>
          <p:cNvSpPr>
            <a:spLocks noGrp="1"/>
          </p:cNvSpPr>
          <p:nvPr>
            <p:ph type="dt" sz="half" idx="15"/>
          </p:nvPr>
        </p:nvSpPr>
        <p:spPr/>
        <p:txBody>
          <a:bodyPr/>
          <a:lstStyle/>
          <a:p>
            <a:r>
              <a:rPr lang="en-US" altLang="zh-CN" dirty="0"/>
              <a:t>04/26/2025</a:t>
            </a:r>
          </a:p>
        </p:txBody>
      </p:sp>
      <p:sp>
        <p:nvSpPr>
          <p:cNvPr id="6" name="Footer Placeholder 5">
            <a:extLst>
              <a:ext uri="{FF2B5EF4-FFF2-40B4-BE49-F238E27FC236}">
                <a16:creationId xmlns:a16="http://schemas.microsoft.com/office/drawing/2014/main" id="{FD7C7895-0784-619C-6257-88E7A3F26C4D}"/>
              </a:ext>
            </a:extLst>
          </p:cNvPr>
          <p:cNvSpPr>
            <a:spLocks noGrp="1"/>
          </p:cNvSpPr>
          <p:nvPr>
            <p:ph type="ftr" sz="quarter" idx="16"/>
          </p:nvPr>
        </p:nvSpPr>
        <p:spPr/>
        <p:txBody>
          <a:bodyPr/>
          <a:lstStyle/>
          <a:p>
            <a:r>
              <a:rPr lang="en-US" altLang="zh-CN" dirty="0"/>
              <a:t>Sample Footer Text</a:t>
            </a:r>
          </a:p>
        </p:txBody>
      </p:sp>
      <p:sp>
        <p:nvSpPr>
          <p:cNvPr id="7" name="Slide Number Placeholder 6">
            <a:extLst>
              <a:ext uri="{FF2B5EF4-FFF2-40B4-BE49-F238E27FC236}">
                <a16:creationId xmlns:a16="http://schemas.microsoft.com/office/drawing/2014/main" id="{5792DFAC-502B-774F-51F2-AFC9F18FEACA}"/>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143745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1">
    <p:spTree>
      <p:nvGrpSpPr>
        <p:cNvPr id="1" name=""/>
        <p:cNvGrpSpPr/>
        <p:nvPr/>
      </p:nvGrpSpPr>
      <p:grpSpPr>
        <a:xfrm>
          <a:off x="0" y="0"/>
          <a:ext cx="0" cy="0"/>
          <a:chOff x="0" y="0"/>
          <a:chExt cx="0" cy="0"/>
        </a:xfrm>
      </p:grpSpPr>
      <p:sp>
        <p:nvSpPr>
          <p:cNvPr id="23" name="Freeform 5">
            <a:extLst>
              <a:ext uri="{FF2B5EF4-FFF2-40B4-BE49-F238E27FC236}">
                <a16:creationId xmlns:a16="http://schemas.microsoft.com/office/drawing/2014/main" id="{955E0A3A-BD31-2674-02EE-D5CC54C0DE61}"/>
              </a:ext>
              <a:ext uri="{C183D7F6-B498-43B3-948B-1728B52AA6E4}">
                <adec:decorative xmlns:adec="http://schemas.microsoft.com/office/drawing/2017/decorative" val="1"/>
              </a:ext>
            </a:extLst>
          </p:cNvPr>
          <p:cNvSpPr/>
          <p:nvPr userDrawn="1"/>
        </p:nvSpPr>
        <p:spPr>
          <a:xfrm>
            <a:off x="1" y="3428999"/>
            <a:ext cx="12192000" cy="1970618"/>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3774116"/>
            <a:ext cx="11460480" cy="1590543"/>
          </a:xfrm>
        </p:spPr>
        <p:txBody>
          <a:bodyPr lIns="0" tIns="0" rIns="0" bIns="0" anchor="t">
            <a:normAutofit/>
          </a:bodyPr>
          <a:lstStyle>
            <a:lvl1pPr algn="l">
              <a:defRPr sz="5400" b="0"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563401"/>
            <a:ext cx="11460480" cy="756965"/>
          </a:xfrm>
        </p:spPr>
        <p:txBody>
          <a:bodyPr lIns="0" tIns="0" rIns="0" bIns="0" anchor="t">
            <a:noAutofit/>
          </a:bodyPr>
          <a:lstStyle>
            <a:lvl1pPr marL="0" indent="0" algn="l">
              <a:lnSpc>
                <a:spcPct val="100000"/>
              </a:lnSpc>
              <a:spcBef>
                <a:spcPts val="0"/>
              </a:spcBef>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Content Placeholder 16">
            <a:extLst>
              <a:ext uri="{FF2B5EF4-FFF2-40B4-BE49-F238E27FC236}">
                <a16:creationId xmlns:a16="http://schemas.microsoft.com/office/drawing/2014/main" id="{41794CE9-E819-5EF2-87AA-CD888A593FED}"/>
              </a:ext>
            </a:extLst>
          </p:cNvPr>
          <p:cNvSpPr>
            <a:spLocks noGrp="1"/>
          </p:cNvSpPr>
          <p:nvPr>
            <p:ph sz="quarter" idx="19" hasCustomPrompt="1"/>
          </p:nvPr>
        </p:nvSpPr>
        <p:spPr>
          <a:xfrm>
            <a:off x="8279019" y="6400800"/>
            <a:ext cx="2743200" cy="393700"/>
          </a:xfrm>
        </p:spPr>
        <p:txBody>
          <a:bodyPr lIns="0" tIns="0" rIns="0" bIns="0" anchor="b">
            <a:noAutofit/>
          </a:bodyPr>
          <a:lstStyle>
            <a:lvl1pPr marL="0" indent="0" algn="r">
              <a:spcBef>
                <a:spcPts val="0"/>
              </a:spcBef>
              <a:buNone/>
              <a:defRPr sz="1600"/>
            </a:lvl1pPr>
          </a:lstStyle>
          <a:p>
            <a:pPr lvl="0"/>
            <a:r>
              <a:rPr lang="en-US"/>
              <a:t>Presenter Name</a:t>
            </a:r>
          </a:p>
        </p:txBody>
      </p:sp>
      <p:sp>
        <p:nvSpPr>
          <p:cNvPr id="15" name="Picture Placeholder 14" descr="One tall building modern style black and white.">
            <a:extLst>
              <a:ext uri="{FF2B5EF4-FFF2-40B4-BE49-F238E27FC236}">
                <a16:creationId xmlns:a16="http://schemas.microsoft.com/office/drawing/2014/main" id="{6E7C4A80-E63C-3031-27DB-BBE012F41096}"/>
              </a:ext>
            </a:extLst>
          </p:cNvPr>
          <p:cNvSpPr>
            <a:spLocks noGrp="1"/>
          </p:cNvSpPr>
          <p:nvPr>
            <p:ph type="pic" sz="quarter" idx="18"/>
          </p:nvPr>
        </p:nvSpPr>
        <p:spPr>
          <a:xfrm>
            <a:off x="0" y="2"/>
            <a:ext cx="12192000" cy="3687377"/>
          </a:xfrm>
          <a:custGeom>
            <a:avLst/>
            <a:gdLst>
              <a:gd name="connsiteX0" fmla="*/ 0 w 12192000"/>
              <a:gd name="connsiteY0" fmla="*/ 0 h 3687377"/>
              <a:gd name="connsiteX1" fmla="*/ 12192000 w 12192000"/>
              <a:gd name="connsiteY1" fmla="*/ 0 h 3687377"/>
              <a:gd name="connsiteX2" fmla="*/ 12192000 w 12192000"/>
              <a:gd name="connsiteY2" fmla="*/ 444499 h 3687377"/>
              <a:gd name="connsiteX3" fmla="*/ 11425238 w 12192000"/>
              <a:gd name="connsiteY3" fmla="*/ 444499 h 3687377"/>
              <a:gd name="connsiteX4" fmla="*/ 11425238 w 12192000"/>
              <a:gd name="connsiteY4" fmla="*/ 2391835 h 3687377"/>
              <a:gd name="connsiteX5" fmla="*/ 12192000 w 12192000"/>
              <a:gd name="connsiteY5" fmla="*/ 2391835 h 3687377"/>
              <a:gd name="connsiteX6" fmla="*/ 12192000 w 12192000"/>
              <a:gd name="connsiteY6" fmla="*/ 3687377 h 3687377"/>
              <a:gd name="connsiteX7" fmla="*/ 2426216 w 12192000"/>
              <a:gd name="connsiteY7" fmla="*/ 3687377 h 3687377"/>
              <a:gd name="connsiteX8" fmla="*/ 2426216 w 12192000"/>
              <a:gd name="connsiteY8" fmla="*/ 2963477 h 3687377"/>
              <a:gd name="connsiteX9" fmla="*/ 0 w 12192000"/>
              <a:gd name="connsiteY9" fmla="*/ 2963477 h 36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687377">
                <a:moveTo>
                  <a:pt x="0" y="0"/>
                </a:moveTo>
                <a:lnTo>
                  <a:pt x="12192000" y="0"/>
                </a:lnTo>
                <a:lnTo>
                  <a:pt x="12192000" y="444499"/>
                </a:lnTo>
                <a:lnTo>
                  <a:pt x="11425238" y="444499"/>
                </a:lnTo>
                <a:lnTo>
                  <a:pt x="11425238" y="2391835"/>
                </a:lnTo>
                <a:lnTo>
                  <a:pt x="12192000" y="2391835"/>
                </a:lnTo>
                <a:lnTo>
                  <a:pt x="12192000" y="3687377"/>
                </a:lnTo>
                <a:lnTo>
                  <a:pt x="2426216" y="3687377"/>
                </a:lnTo>
                <a:lnTo>
                  <a:pt x="2426216" y="2963477"/>
                </a:lnTo>
                <a:lnTo>
                  <a:pt x="0" y="2963477"/>
                </a:lnTo>
                <a:close/>
              </a:path>
            </a:pathLst>
          </a:custGeom>
          <a:noFill/>
        </p:spPr>
        <p:txBody>
          <a:bodyPr wrap="square">
            <a:noAutofit/>
          </a:bodyPr>
          <a:lstStyle/>
          <a:p>
            <a:endParaRPr lang="en-US" dirty="0"/>
          </a:p>
        </p:txBody>
      </p:sp>
      <p:sp>
        <p:nvSpPr>
          <p:cNvPr id="5" name="Freeform 10">
            <a:extLst>
              <a:ext uri="{FF2B5EF4-FFF2-40B4-BE49-F238E27FC236}">
                <a16:creationId xmlns:a16="http://schemas.microsoft.com/office/drawing/2014/main" id="{264F984E-6A1B-A033-4FBC-3158758B9A20}"/>
              </a:ext>
              <a:ext uri="{C183D7F6-B498-43B3-948B-1728B52AA6E4}">
                <adec:decorative xmlns:adec="http://schemas.microsoft.com/office/drawing/2017/decorative" val="1"/>
              </a:ext>
            </a:extLst>
          </p:cNvPr>
          <p:cNvSpPr/>
          <p:nvPr userDrawn="1"/>
        </p:nvSpPr>
        <p:spPr>
          <a:xfrm>
            <a:off x="0" y="2963479"/>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3" name="Freeform 10">
            <a:extLst>
              <a:ext uri="{FF2B5EF4-FFF2-40B4-BE49-F238E27FC236}">
                <a16:creationId xmlns:a16="http://schemas.microsoft.com/office/drawing/2014/main" id="{038D67BC-3BCF-76A8-9BF0-60648407292D}"/>
              </a:ext>
              <a:ext uri="{C183D7F6-B498-43B3-948B-1728B52AA6E4}">
                <adec:decorative xmlns:adec="http://schemas.microsoft.com/office/drawing/2017/decorative" val="1"/>
              </a:ext>
            </a:extLst>
          </p:cNvPr>
          <p:cNvSpPr/>
          <p:nvPr userDrawn="1"/>
        </p:nvSpPr>
        <p:spPr>
          <a:xfrm rot="5400000">
            <a:off x="10798455" y="1014376"/>
            <a:ext cx="2020327" cy="766762"/>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E959C312-642F-DE98-976D-2DBE2EAC42E6}"/>
              </a:ext>
            </a:extLst>
          </p:cNvPr>
          <p:cNvSpPr>
            <a:spLocks noGrp="1"/>
          </p:cNvSpPr>
          <p:nvPr>
            <p:ph type="dt" sz="half" idx="20"/>
          </p:nvPr>
        </p:nvSpPr>
        <p:spPr/>
        <p:txBody>
          <a:bodyPr/>
          <a:lstStyle/>
          <a:p>
            <a:r>
              <a:rPr lang="en-US" altLang="zh-CN" dirty="0"/>
              <a:t>04/26/2025</a:t>
            </a:r>
          </a:p>
        </p:txBody>
      </p:sp>
      <p:sp>
        <p:nvSpPr>
          <p:cNvPr id="6" name="Footer Placeholder 5">
            <a:extLst>
              <a:ext uri="{FF2B5EF4-FFF2-40B4-BE49-F238E27FC236}">
                <a16:creationId xmlns:a16="http://schemas.microsoft.com/office/drawing/2014/main" id="{420AEAA7-DE9F-17B8-3F1D-002EC04537B6}"/>
              </a:ext>
            </a:extLst>
          </p:cNvPr>
          <p:cNvSpPr>
            <a:spLocks noGrp="1"/>
          </p:cNvSpPr>
          <p:nvPr>
            <p:ph type="ftr" sz="quarter" idx="21"/>
          </p:nvPr>
        </p:nvSpPr>
        <p:spPr/>
        <p:txBody>
          <a:bodyPr/>
          <a:lstStyle/>
          <a:p>
            <a:r>
              <a:rPr lang="en-US" altLang="zh-CN" dirty="0"/>
              <a:t>Sample Footer Text</a:t>
            </a:r>
          </a:p>
        </p:txBody>
      </p:sp>
      <p:sp>
        <p:nvSpPr>
          <p:cNvPr id="7" name="Slide Number Placeholder 6">
            <a:extLst>
              <a:ext uri="{FF2B5EF4-FFF2-40B4-BE49-F238E27FC236}">
                <a16:creationId xmlns:a16="http://schemas.microsoft.com/office/drawing/2014/main" id="{0CA17B79-A16A-9D34-8092-50AE53A616D3}"/>
              </a:ext>
            </a:extLst>
          </p:cNvPr>
          <p:cNvSpPr>
            <a:spLocks noGrp="1"/>
          </p:cNvSpPr>
          <p:nvPr>
            <p:ph type="sldNum" sz="half" idx="22"/>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359175620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073454" y="831919"/>
            <a:ext cx="3273552" cy="2035696"/>
          </a:xfrm>
        </p:spPr>
        <p:txBody>
          <a:bodyPr lIns="0" tIns="0" rIns="0" bIns="0" anchor="b">
            <a:noAutofit/>
          </a:bodyPr>
          <a:lstStyle>
            <a:lvl1pPr>
              <a:defRPr b="0"/>
            </a:lvl1p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074448" y="2970092"/>
            <a:ext cx="3273552" cy="2953512"/>
          </a:xfrm>
        </p:spPr>
        <p:txBody>
          <a:bodyPr lIns="0" tIns="0" rIns="0" bIns="0">
            <a:noAutofit/>
          </a:bodyPr>
          <a:lstStyle>
            <a:lvl1pPr marL="0" indent="0">
              <a:buNone/>
              <a:defRPr sz="1400"/>
            </a:lvl1pPr>
            <a:lvl2pPr marL="228600" indent="0">
              <a:buNone/>
              <a:defRPr sz="1200"/>
            </a:lvl2pPr>
            <a:lvl3pPr marL="457200" indent="0">
              <a:buNone/>
              <a:defRPr sz="1100"/>
            </a:lvl3pPr>
            <a:lvl4pPr marL="685800" indent="0">
              <a:buNone/>
              <a:defRPr sz="1050"/>
            </a:lvl4pPr>
            <a:lvl5pPr marL="914400"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4000" y="831919"/>
            <a:ext cx="6937365" cy="5091685"/>
          </a:xfrm>
        </p:spPr>
        <p:txBody>
          <a:bodyPr/>
          <a:lstStyle/>
          <a:p>
            <a:endParaRPr lang="en-US" dirty="0"/>
          </a:p>
        </p:txBody>
      </p:sp>
      <p:sp>
        <p:nvSpPr>
          <p:cNvPr id="4" name="Freeform 10">
            <a:extLst>
              <a:ext uri="{FF2B5EF4-FFF2-40B4-BE49-F238E27FC236}">
                <a16:creationId xmlns:a16="http://schemas.microsoft.com/office/drawing/2014/main" id="{BC616BFE-87E7-15B1-BE25-55D1A05BFFE2}"/>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Freeform 17">
            <a:extLst>
              <a:ext uri="{FF2B5EF4-FFF2-40B4-BE49-F238E27FC236}">
                <a16:creationId xmlns:a16="http://schemas.microsoft.com/office/drawing/2014/main" id="{53E786F4-E71D-CFC6-78CC-37D06217179F}"/>
              </a:ext>
              <a:ext uri="{C183D7F6-B498-43B3-948B-1728B52AA6E4}">
                <adec:decorative xmlns:adec="http://schemas.microsoft.com/office/drawing/2017/decorative" val="1"/>
              </a:ext>
            </a:extLst>
          </p:cNvPr>
          <p:cNvSpPr/>
          <p:nvPr userDrawn="1"/>
        </p:nvSpPr>
        <p:spPr>
          <a:xfrm flipV="1">
            <a:off x="7768799" y="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5" name="Date Placeholder 4">
            <a:extLst>
              <a:ext uri="{FF2B5EF4-FFF2-40B4-BE49-F238E27FC236}">
                <a16:creationId xmlns:a16="http://schemas.microsoft.com/office/drawing/2014/main" id="{3F77F430-E16C-DB47-2D12-A6B6A0A530FB}"/>
              </a:ext>
            </a:extLst>
          </p:cNvPr>
          <p:cNvSpPr>
            <a:spLocks noGrp="1"/>
          </p:cNvSpPr>
          <p:nvPr>
            <p:ph type="dt" sz="half" idx="15"/>
          </p:nvPr>
        </p:nvSpPr>
        <p:spPr/>
        <p:txBody>
          <a:bodyPr/>
          <a:lstStyle/>
          <a:p>
            <a:r>
              <a:rPr lang="en-US" altLang="zh-CN" dirty="0"/>
              <a:t>04/26/2025</a:t>
            </a:r>
          </a:p>
        </p:txBody>
      </p:sp>
      <p:sp>
        <p:nvSpPr>
          <p:cNvPr id="6" name="Footer Placeholder 5">
            <a:extLst>
              <a:ext uri="{FF2B5EF4-FFF2-40B4-BE49-F238E27FC236}">
                <a16:creationId xmlns:a16="http://schemas.microsoft.com/office/drawing/2014/main" id="{9A589D42-6067-52C1-64C7-175E6BC6EB58}"/>
              </a:ext>
            </a:extLst>
          </p:cNvPr>
          <p:cNvSpPr>
            <a:spLocks noGrp="1"/>
          </p:cNvSpPr>
          <p:nvPr>
            <p:ph type="ftr" sz="quarter" idx="16"/>
          </p:nvPr>
        </p:nvSpPr>
        <p:spPr/>
        <p:txBody>
          <a:bodyPr/>
          <a:lstStyle/>
          <a:p>
            <a:r>
              <a:rPr lang="en-US" altLang="zh-CN" dirty="0"/>
              <a:t>Sample Footer Text</a:t>
            </a:r>
          </a:p>
        </p:txBody>
      </p:sp>
      <p:sp>
        <p:nvSpPr>
          <p:cNvPr id="7" name="Slide Number Placeholder 6">
            <a:extLst>
              <a:ext uri="{FF2B5EF4-FFF2-40B4-BE49-F238E27FC236}">
                <a16:creationId xmlns:a16="http://schemas.microsoft.com/office/drawing/2014/main" id="{3B61FAC5-DA8E-3118-188C-90203A7E238F}"/>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585337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3998" y="4509559"/>
            <a:ext cx="4579339" cy="1516522"/>
          </a:xfrm>
        </p:spPr>
        <p:txBody>
          <a:bodyPr lIns="0" tIns="0" rIns="0" bIns="0" anchor="t">
            <a:norm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691351" y="4508939"/>
            <a:ext cx="5651393" cy="1516522"/>
          </a:xfrm>
        </p:spPr>
        <p:txBody>
          <a:bodyPr lIns="0" tIns="0" rIns="0" bIns="0">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3999" y="831919"/>
            <a:ext cx="10504001" cy="3472067"/>
          </a:xfrm>
        </p:spPr>
        <p:txBody>
          <a:bodyPr/>
          <a:lstStyle/>
          <a:p>
            <a:endParaRPr lang="en-US" dirty="0"/>
          </a:p>
        </p:txBody>
      </p:sp>
      <p:sp>
        <p:nvSpPr>
          <p:cNvPr id="9" name="Freeform 17">
            <a:extLst>
              <a:ext uri="{FF2B5EF4-FFF2-40B4-BE49-F238E27FC236}">
                <a16:creationId xmlns:a16="http://schemas.microsoft.com/office/drawing/2014/main" id="{78D5D10E-35CF-5B74-29A6-11679EB8C8F2}"/>
              </a:ext>
              <a:ext uri="{C183D7F6-B498-43B3-948B-1728B52AA6E4}">
                <adec:decorative xmlns:adec="http://schemas.microsoft.com/office/drawing/2017/decorative" val="1"/>
              </a:ext>
            </a:extLst>
          </p:cNvPr>
          <p:cNvSpPr/>
          <p:nvPr userDrawn="1"/>
        </p:nvSpPr>
        <p:spPr>
          <a:xfrm flipV="1">
            <a:off x="7768799"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4" name="Freeform 10">
            <a:extLst>
              <a:ext uri="{FF2B5EF4-FFF2-40B4-BE49-F238E27FC236}">
                <a16:creationId xmlns:a16="http://schemas.microsoft.com/office/drawing/2014/main" id="{59F69B48-F459-FF66-26A9-7EC00C9F7B42}"/>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6" name="Date Placeholder 5">
            <a:extLst>
              <a:ext uri="{FF2B5EF4-FFF2-40B4-BE49-F238E27FC236}">
                <a16:creationId xmlns:a16="http://schemas.microsoft.com/office/drawing/2014/main" id="{4991EAAD-5E54-2080-2B9B-B19E843B643E}"/>
              </a:ext>
            </a:extLst>
          </p:cNvPr>
          <p:cNvSpPr>
            <a:spLocks noGrp="1"/>
          </p:cNvSpPr>
          <p:nvPr>
            <p:ph type="dt" sz="half" idx="15"/>
          </p:nvPr>
        </p:nvSpPr>
        <p:spPr/>
        <p:txBody>
          <a:bodyPr/>
          <a:lstStyle/>
          <a:p>
            <a:r>
              <a:rPr lang="en-US" altLang="zh-CN" dirty="0"/>
              <a:t>04/26/2025</a:t>
            </a:r>
          </a:p>
        </p:txBody>
      </p:sp>
      <p:sp>
        <p:nvSpPr>
          <p:cNvPr id="7" name="Footer Placeholder 6">
            <a:extLst>
              <a:ext uri="{FF2B5EF4-FFF2-40B4-BE49-F238E27FC236}">
                <a16:creationId xmlns:a16="http://schemas.microsoft.com/office/drawing/2014/main" id="{8A91084A-93AC-072A-7367-DE9AE048A7B1}"/>
              </a:ext>
            </a:extLst>
          </p:cNvPr>
          <p:cNvSpPr>
            <a:spLocks noGrp="1"/>
          </p:cNvSpPr>
          <p:nvPr>
            <p:ph type="ftr" sz="quarter" idx="16"/>
          </p:nvPr>
        </p:nvSpPr>
        <p:spPr/>
        <p:txBody>
          <a:bodyPr/>
          <a:lstStyle/>
          <a:p>
            <a:r>
              <a:rPr lang="en-US" altLang="zh-CN" dirty="0"/>
              <a:t>Sample Footer Text</a:t>
            </a:r>
          </a:p>
        </p:txBody>
      </p:sp>
      <p:sp>
        <p:nvSpPr>
          <p:cNvPr id="13" name="Slide Number Placeholder 12">
            <a:extLst>
              <a:ext uri="{FF2B5EF4-FFF2-40B4-BE49-F238E27FC236}">
                <a16:creationId xmlns:a16="http://schemas.microsoft.com/office/drawing/2014/main" id="{48BE4C08-656F-090F-ADE8-832DD695E70B}"/>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2425435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3999" y="3785800"/>
            <a:ext cx="2953618" cy="2240280"/>
          </a:xfrm>
        </p:spPr>
        <p:txBody>
          <a:bodyPr lIns="0" tIns="0" rIns="0" bIns="0" anchor="t">
            <a:norm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2910" y="3785800"/>
            <a:ext cx="7366186" cy="2240280"/>
          </a:xfrm>
        </p:spPr>
        <p:txBody>
          <a:bodyPr lIns="0" tIns="0" rIns="0" bIns="0">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3999" y="865938"/>
            <a:ext cx="10504001" cy="2556004"/>
          </a:xfrm>
        </p:spPr>
        <p:txBody>
          <a:bodyPr/>
          <a:lstStyle/>
          <a:p>
            <a:endParaRPr lang="en-US" dirty="0"/>
          </a:p>
        </p:txBody>
      </p:sp>
      <p:sp>
        <p:nvSpPr>
          <p:cNvPr id="4" name="Freeform 10">
            <a:extLst>
              <a:ext uri="{FF2B5EF4-FFF2-40B4-BE49-F238E27FC236}">
                <a16:creationId xmlns:a16="http://schemas.microsoft.com/office/drawing/2014/main" id="{CA4C43E1-0073-A35D-0A04-ED32FA1BF8FA}"/>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449555A3-9265-EF73-CF8C-45D64D56FFBE}"/>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573EBA73-01F9-86A4-00C2-B8F864FAFC2E}"/>
              </a:ext>
            </a:extLst>
          </p:cNvPr>
          <p:cNvSpPr>
            <a:spLocks noGrp="1"/>
          </p:cNvSpPr>
          <p:nvPr>
            <p:ph type="dt" sz="half" idx="15"/>
          </p:nvPr>
        </p:nvSpPr>
        <p:spPr/>
        <p:txBody>
          <a:bodyPr/>
          <a:lstStyle/>
          <a:p>
            <a:r>
              <a:rPr lang="en-US" altLang="zh-CN" dirty="0"/>
              <a:t>04/26/2025</a:t>
            </a:r>
          </a:p>
        </p:txBody>
      </p:sp>
      <p:sp>
        <p:nvSpPr>
          <p:cNvPr id="6" name="Footer Placeholder 5">
            <a:extLst>
              <a:ext uri="{FF2B5EF4-FFF2-40B4-BE49-F238E27FC236}">
                <a16:creationId xmlns:a16="http://schemas.microsoft.com/office/drawing/2014/main" id="{1246286F-948B-A354-C39B-0CCDE3D271B6}"/>
              </a:ext>
            </a:extLst>
          </p:cNvPr>
          <p:cNvSpPr>
            <a:spLocks noGrp="1"/>
          </p:cNvSpPr>
          <p:nvPr>
            <p:ph type="ftr" sz="quarter" idx="16"/>
          </p:nvPr>
        </p:nvSpPr>
        <p:spPr/>
        <p:txBody>
          <a:bodyPr/>
          <a:lstStyle/>
          <a:p>
            <a:r>
              <a:rPr lang="en-US" altLang="zh-CN" dirty="0"/>
              <a:t>Sample Footer Text</a:t>
            </a:r>
          </a:p>
        </p:txBody>
      </p:sp>
      <p:sp>
        <p:nvSpPr>
          <p:cNvPr id="7" name="Slide Number Placeholder 6">
            <a:extLst>
              <a:ext uri="{FF2B5EF4-FFF2-40B4-BE49-F238E27FC236}">
                <a16:creationId xmlns:a16="http://schemas.microsoft.com/office/drawing/2014/main" id="{F60247BB-0B45-F3B8-2827-87B286ED5D4F}"/>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3263432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31918"/>
            <a:ext cx="2953618" cy="2240279"/>
          </a:xfrm>
        </p:spPr>
        <p:txBody>
          <a:bodyPr lIns="0" tIns="0" rIns="0" bIns="0" anchor="t">
            <a:normAutofit/>
          </a:bodyPr>
          <a:lstStyle>
            <a:lvl1pPr>
              <a:defRPr sz="3200" b="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35972" y="839450"/>
            <a:ext cx="7312028" cy="2240280"/>
          </a:xfrm>
        </p:spPr>
        <p:txBody>
          <a:bodyPr lIns="0" tIns="0" rIns="0" bIns="0">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3999" y="3310759"/>
            <a:ext cx="10504001" cy="2722852"/>
          </a:xfrm>
        </p:spPr>
        <p:txBody>
          <a:bodyPr/>
          <a:lstStyle/>
          <a:p>
            <a:endParaRPr lang="en-US" dirty="0"/>
          </a:p>
        </p:txBody>
      </p:sp>
      <p:sp>
        <p:nvSpPr>
          <p:cNvPr id="4" name="Freeform 10">
            <a:extLst>
              <a:ext uri="{FF2B5EF4-FFF2-40B4-BE49-F238E27FC236}">
                <a16:creationId xmlns:a16="http://schemas.microsoft.com/office/drawing/2014/main" id="{DD85C6AE-2C4C-5E38-47AE-05318D667556}"/>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3071C948-EB93-1CA0-72C9-A49862E4C5DA}"/>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841D45D4-FE2B-EB10-39D7-EABDFE8EC6D1}"/>
              </a:ext>
            </a:extLst>
          </p:cNvPr>
          <p:cNvSpPr>
            <a:spLocks noGrp="1"/>
          </p:cNvSpPr>
          <p:nvPr>
            <p:ph type="dt" sz="half" idx="15"/>
          </p:nvPr>
        </p:nvSpPr>
        <p:spPr/>
        <p:txBody>
          <a:bodyPr/>
          <a:lstStyle/>
          <a:p>
            <a:r>
              <a:rPr lang="en-US" altLang="zh-CN" dirty="0"/>
              <a:t>04/26/2025</a:t>
            </a:r>
          </a:p>
        </p:txBody>
      </p:sp>
      <p:sp>
        <p:nvSpPr>
          <p:cNvPr id="6" name="Footer Placeholder 5">
            <a:extLst>
              <a:ext uri="{FF2B5EF4-FFF2-40B4-BE49-F238E27FC236}">
                <a16:creationId xmlns:a16="http://schemas.microsoft.com/office/drawing/2014/main" id="{B06E03B1-F337-4DE6-A553-B870A5400C4D}"/>
              </a:ext>
            </a:extLst>
          </p:cNvPr>
          <p:cNvSpPr>
            <a:spLocks noGrp="1"/>
          </p:cNvSpPr>
          <p:nvPr>
            <p:ph type="ftr" sz="quarter" idx="16"/>
          </p:nvPr>
        </p:nvSpPr>
        <p:spPr/>
        <p:txBody>
          <a:bodyPr/>
          <a:lstStyle/>
          <a:p>
            <a:r>
              <a:rPr lang="en-US" altLang="zh-CN" dirty="0"/>
              <a:t>Sample Footer Text</a:t>
            </a:r>
          </a:p>
        </p:txBody>
      </p:sp>
      <p:sp>
        <p:nvSpPr>
          <p:cNvPr id="7" name="Slide Number Placeholder 6">
            <a:extLst>
              <a:ext uri="{FF2B5EF4-FFF2-40B4-BE49-F238E27FC236}">
                <a16:creationId xmlns:a16="http://schemas.microsoft.com/office/drawing/2014/main" id="{936CFA0A-FC5D-D0F9-EA38-A0E0E192373F}"/>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1337017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73963" y="858337"/>
            <a:ext cx="10504000" cy="970463"/>
          </a:xfrm>
        </p:spPr>
        <p:txBody>
          <a:bodyPr lIns="0" tIns="0" rIns="0" bIns="0" anchor="ctr">
            <a:noAutofit/>
          </a:bodyPr>
          <a:lstStyle>
            <a:lvl1pPr>
              <a:defRPr b="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73963" y="2081048"/>
            <a:ext cx="6157458" cy="3945032"/>
          </a:xfrm>
        </p:spPr>
        <p:txBody>
          <a:body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290520" y="2081048"/>
            <a:ext cx="4023360" cy="391861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0">
            <a:extLst>
              <a:ext uri="{FF2B5EF4-FFF2-40B4-BE49-F238E27FC236}">
                <a16:creationId xmlns:a16="http://schemas.microsoft.com/office/drawing/2014/main" id="{B879A9D4-2DE0-F5AB-C643-7D6C624F518D}"/>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Freeform 10">
            <a:extLst>
              <a:ext uri="{FF2B5EF4-FFF2-40B4-BE49-F238E27FC236}">
                <a16:creationId xmlns:a16="http://schemas.microsoft.com/office/drawing/2014/main" id="{2D787054-1839-E686-38C1-14B88403914D}"/>
              </a:ext>
              <a:ext uri="{C183D7F6-B498-43B3-948B-1728B52AA6E4}">
                <adec:decorative xmlns:adec="http://schemas.microsoft.com/office/drawing/2017/decorative" val="1"/>
              </a:ext>
            </a:extLst>
          </p:cNvPr>
          <p:cNvSpPr/>
          <p:nvPr userDrawn="1"/>
        </p:nvSpPr>
        <p:spPr>
          <a:xfrm>
            <a:off x="11328000" y="2081048"/>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2385589B-ED64-F606-AD4D-82558DFE2F9D}"/>
              </a:ext>
            </a:extLst>
          </p:cNvPr>
          <p:cNvSpPr>
            <a:spLocks noGrp="1"/>
          </p:cNvSpPr>
          <p:nvPr>
            <p:ph type="dt" sz="half" idx="15"/>
          </p:nvPr>
        </p:nvSpPr>
        <p:spPr/>
        <p:txBody>
          <a:bodyPr/>
          <a:lstStyle/>
          <a:p>
            <a:r>
              <a:rPr lang="en-US" altLang="zh-CN" dirty="0"/>
              <a:t>04/26/2025</a:t>
            </a:r>
          </a:p>
        </p:txBody>
      </p:sp>
      <p:sp>
        <p:nvSpPr>
          <p:cNvPr id="6" name="Footer Placeholder 5">
            <a:extLst>
              <a:ext uri="{FF2B5EF4-FFF2-40B4-BE49-F238E27FC236}">
                <a16:creationId xmlns:a16="http://schemas.microsoft.com/office/drawing/2014/main" id="{52EE6E25-8F36-46AA-7353-63CD48AEA3D1}"/>
              </a:ext>
            </a:extLst>
          </p:cNvPr>
          <p:cNvSpPr>
            <a:spLocks noGrp="1"/>
          </p:cNvSpPr>
          <p:nvPr>
            <p:ph type="ftr" sz="quarter" idx="16"/>
          </p:nvPr>
        </p:nvSpPr>
        <p:spPr/>
        <p:txBody>
          <a:bodyPr/>
          <a:lstStyle/>
          <a:p>
            <a:r>
              <a:rPr lang="en-US" altLang="zh-CN" dirty="0"/>
              <a:t>Sample Footer Text</a:t>
            </a:r>
          </a:p>
        </p:txBody>
      </p:sp>
      <p:sp>
        <p:nvSpPr>
          <p:cNvPr id="7" name="Slide Number Placeholder 6">
            <a:extLst>
              <a:ext uri="{FF2B5EF4-FFF2-40B4-BE49-F238E27FC236}">
                <a16:creationId xmlns:a16="http://schemas.microsoft.com/office/drawing/2014/main" id="{AF67EEA2-3419-D7B3-9621-57F8695BB18D}"/>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3568872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52884"/>
            <a:ext cx="4672584" cy="1453896"/>
          </a:xfrm>
        </p:spPr>
        <p:txBody>
          <a:bodyPr lIns="0" tIns="0" rIns="0" bIns="0">
            <a:noAutofit/>
          </a:bodyPr>
          <a:lstStyle>
            <a:lvl1pPr>
              <a:defRPr sz="3600" b="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4000" y="2459420"/>
            <a:ext cx="4672584" cy="3545695"/>
          </a:xfrm>
        </p:spPr>
        <p:txBody>
          <a:body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38648" y="831919"/>
            <a:ext cx="5609353" cy="5194161"/>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17">
            <a:extLst>
              <a:ext uri="{FF2B5EF4-FFF2-40B4-BE49-F238E27FC236}">
                <a16:creationId xmlns:a16="http://schemas.microsoft.com/office/drawing/2014/main" id="{9B5DC763-7A3E-F543-D730-F1D0DB8E7237}"/>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3" name="Freeform 10">
            <a:extLst>
              <a:ext uri="{FF2B5EF4-FFF2-40B4-BE49-F238E27FC236}">
                <a16:creationId xmlns:a16="http://schemas.microsoft.com/office/drawing/2014/main" id="{7BD5A08B-EED8-797D-F25E-F1027E0C2064}"/>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Freeform 10">
            <a:extLst>
              <a:ext uri="{FF2B5EF4-FFF2-40B4-BE49-F238E27FC236}">
                <a16:creationId xmlns:a16="http://schemas.microsoft.com/office/drawing/2014/main" id="{890AF34F-C900-E182-C79E-F87C625DAD1D}"/>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E7400220-A3EA-A5A4-0CE3-CD8DBA62B9D8}"/>
              </a:ext>
            </a:extLst>
          </p:cNvPr>
          <p:cNvSpPr>
            <a:spLocks noGrp="1"/>
          </p:cNvSpPr>
          <p:nvPr>
            <p:ph type="dt" sz="half" idx="15"/>
          </p:nvPr>
        </p:nvSpPr>
        <p:spPr/>
        <p:txBody>
          <a:bodyPr/>
          <a:lstStyle/>
          <a:p>
            <a:r>
              <a:rPr lang="en-US" altLang="zh-CN" dirty="0"/>
              <a:t>04/26/2025</a:t>
            </a:r>
          </a:p>
        </p:txBody>
      </p:sp>
      <p:sp>
        <p:nvSpPr>
          <p:cNvPr id="6" name="Footer Placeholder 5">
            <a:extLst>
              <a:ext uri="{FF2B5EF4-FFF2-40B4-BE49-F238E27FC236}">
                <a16:creationId xmlns:a16="http://schemas.microsoft.com/office/drawing/2014/main" id="{54A8548E-F7FA-ADF2-255A-A393995E048A}"/>
              </a:ext>
            </a:extLst>
          </p:cNvPr>
          <p:cNvSpPr>
            <a:spLocks noGrp="1"/>
          </p:cNvSpPr>
          <p:nvPr>
            <p:ph type="ftr" sz="quarter" idx="16"/>
          </p:nvPr>
        </p:nvSpPr>
        <p:spPr/>
        <p:txBody>
          <a:bodyPr/>
          <a:lstStyle/>
          <a:p>
            <a:r>
              <a:rPr lang="en-US" altLang="zh-CN" dirty="0"/>
              <a:t>Sample Footer Text</a:t>
            </a:r>
          </a:p>
        </p:txBody>
      </p:sp>
      <p:sp>
        <p:nvSpPr>
          <p:cNvPr id="7" name="Slide Number Placeholder 6">
            <a:extLst>
              <a:ext uri="{FF2B5EF4-FFF2-40B4-BE49-F238E27FC236}">
                <a16:creationId xmlns:a16="http://schemas.microsoft.com/office/drawing/2014/main" id="{20C31298-3111-9F68-2490-97F4A8DB37EC}"/>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383426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4000" y="873725"/>
            <a:ext cx="3657603" cy="1453896"/>
          </a:xfrm>
        </p:spPr>
        <p:txBody>
          <a:bodyPr lIns="0" tIns="0" rIns="0" bIns="0" anchor="t">
            <a:noAutofit/>
          </a:bodyPr>
          <a:lstStyle>
            <a:lvl1pPr>
              <a:defRPr sz="3200" b="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 uri="{C183D7F6-B498-43B3-948B-1728B52AA6E4}">
                <adec:decorative xmlns:adec="http://schemas.microsoft.com/office/drawing/2017/decorative" val="0"/>
              </a:ext>
            </a:extLst>
          </p:cNvPr>
          <p:cNvSpPr>
            <a:spLocks noGrp="1"/>
          </p:cNvSpPr>
          <p:nvPr>
            <p:ph type="pic" sz="quarter" idx="13"/>
          </p:nvPr>
        </p:nvSpPr>
        <p:spPr>
          <a:xfrm>
            <a:off x="843999" y="2490951"/>
            <a:ext cx="3657603" cy="3493323"/>
          </a:xfrm>
        </p:spPr>
        <p:txBody>
          <a:body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761186" y="831919"/>
            <a:ext cx="6586814" cy="515235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7">
            <a:extLst>
              <a:ext uri="{FF2B5EF4-FFF2-40B4-BE49-F238E27FC236}">
                <a16:creationId xmlns:a16="http://schemas.microsoft.com/office/drawing/2014/main" id="{05FFA936-7860-03EC-833F-6A837DCB4A4A}"/>
              </a:ext>
              <a:ext uri="{C183D7F6-B498-43B3-948B-1728B52AA6E4}">
                <adec:decorative xmlns:adec="http://schemas.microsoft.com/office/drawing/2017/decorative" val="1"/>
              </a:ext>
            </a:extLst>
          </p:cNvPr>
          <p:cNvSpPr/>
          <p:nvPr userDrawn="1"/>
        </p:nvSpPr>
        <p:spPr>
          <a:xfrm>
            <a:off x="1" y="6526800"/>
            <a:ext cx="12192000" cy="331199"/>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9" name="Freeform 17">
            <a:extLst>
              <a:ext uri="{FF2B5EF4-FFF2-40B4-BE49-F238E27FC236}">
                <a16:creationId xmlns:a16="http://schemas.microsoft.com/office/drawing/2014/main" id="{823AC08E-BB10-EDBA-C0E3-558A1F4618D4}"/>
              </a:ext>
              <a:ext uri="{C183D7F6-B498-43B3-948B-1728B52AA6E4}">
                <adec:decorative xmlns:adec="http://schemas.microsoft.com/office/drawing/2017/decorative" val="1"/>
              </a:ext>
            </a:extLst>
          </p:cNvPr>
          <p:cNvSpPr/>
          <p:nvPr userDrawn="1"/>
        </p:nvSpPr>
        <p:spPr>
          <a:xfrm flipV="1">
            <a:off x="0" y="6526800"/>
            <a:ext cx="4423201" cy="331200"/>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4" name="Freeform 10">
            <a:extLst>
              <a:ext uri="{FF2B5EF4-FFF2-40B4-BE49-F238E27FC236}">
                <a16:creationId xmlns:a16="http://schemas.microsoft.com/office/drawing/2014/main" id="{C362DB80-9F02-EB8E-FC5F-14EB115DD377}"/>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Date Placeholder 4">
            <a:extLst>
              <a:ext uri="{FF2B5EF4-FFF2-40B4-BE49-F238E27FC236}">
                <a16:creationId xmlns:a16="http://schemas.microsoft.com/office/drawing/2014/main" id="{62EEC586-446A-7442-E39B-030A8C7850C0}"/>
              </a:ext>
            </a:extLst>
          </p:cNvPr>
          <p:cNvSpPr>
            <a:spLocks noGrp="1"/>
          </p:cNvSpPr>
          <p:nvPr>
            <p:ph type="dt" sz="half" idx="15"/>
          </p:nvPr>
        </p:nvSpPr>
        <p:spPr/>
        <p:txBody>
          <a:bodyPr/>
          <a:lstStyle/>
          <a:p>
            <a:r>
              <a:rPr lang="en-US" altLang="zh-CN" dirty="0"/>
              <a:t>04/26/2025</a:t>
            </a:r>
          </a:p>
        </p:txBody>
      </p:sp>
      <p:sp>
        <p:nvSpPr>
          <p:cNvPr id="6" name="Footer Placeholder 5">
            <a:extLst>
              <a:ext uri="{FF2B5EF4-FFF2-40B4-BE49-F238E27FC236}">
                <a16:creationId xmlns:a16="http://schemas.microsoft.com/office/drawing/2014/main" id="{5F4B311C-F361-BA00-37B8-7634DBDFA2F8}"/>
              </a:ext>
            </a:extLst>
          </p:cNvPr>
          <p:cNvSpPr>
            <a:spLocks noGrp="1"/>
          </p:cNvSpPr>
          <p:nvPr>
            <p:ph type="ftr" sz="quarter" idx="16"/>
          </p:nvPr>
        </p:nvSpPr>
        <p:spPr/>
        <p:txBody>
          <a:bodyPr/>
          <a:lstStyle/>
          <a:p>
            <a:r>
              <a:rPr lang="en-US" altLang="zh-CN" dirty="0"/>
              <a:t>Sample Footer Text</a:t>
            </a:r>
          </a:p>
        </p:txBody>
      </p:sp>
      <p:sp>
        <p:nvSpPr>
          <p:cNvPr id="7" name="Slide Number Placeholder 6">
            <a:extLst>
              <a:ext uri="{FF2B5EF4-FFF2-40B4-BE49-F238E27FC236}">
                <a16:creationId xmlns:a16="http://schemas.microsoft.com/office/drawing/2014/main" id="{F0591745-C6C1-1702-1C5A-3F5C1383BD8B}"/>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651139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44000" y="831918"/>
            <a:ext cx="10521992" cy="4069265"/>
          </a:xfrm>
        </p:spPr>
        <p:txBody>
          <a:bodyPr lIns="0" tIns="0" rIns="0" bIns="0" anchor="b">
            <a:noAutofit/>
          </a:bodyPr>
          <a:lstStyle>
            <a:lvl1pPr algn="l">
              <a:defRPr sz="23200">
                <a:solidFill>
                  <a:schemeClr val="tx1"/>
                </a:solidFill>
              </a:defRPr>
            </a:lvl1pPr>
          </a:lstStyle>
          <a:p>
            <a:r>
              <a:rPr lang="en-US"/>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43999" y="5076496"/>
            <a:ext cx="7559021" cy="949583"/>
          </a:xfrm>
        </p:spPr>
        <p:txBody>
          <a:bodyPr lIns="0" tIns="0" rIns="0" bIns="0" anchor="t">
            <a:noAutofit/>
          </a:bodyPr>
          <a:lstStyle>
            <a:lvl1pPr marL="0" indent="0" algn="l">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10">
            <a:extLst>
              <a:ext uri="{FF2B5EF4-FFF2-40B4-BE49-F238E27FC236}">
                <a16:creationId xmlns:a16="http://schemas.microsoft.com/office/drawing/2014/main" id="{39E8EB8E-D63B-6AF9-B3A0-B05D41CD86F3}"/>
              </a:ext>
              <a:ext uri="{C183D7F6-B498-43B3-948B-1728B52AA6E4}">
                <adec:decorative xmlns:adec="http://schemas.microsoft.com/office/drawing/2017/decorative" val="1"/>
              </a:ext>
            </a:extLst>
          </p:cNvPr>
          <p:cNvSpPr/>
          <p:nvPr userDrawn="1"/>
        </p:nvSpPr>
        <p:spPr>
          <a:xfrm>
            <a:off x="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10">
            <a:extLst>
              <a:ext uri="{FF2B5EF4-FFF2-40B4-BE49-F238E27FC236}">
                <a16:creationId xmlns:a16="http://schemas.microsoft.com/office/drawing/2014/main" id="{048AF7A1-40D5-5DBA-10C9-828BAC169E6A}"/>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7EEC1DE6-0C7C-1CAF-7C78-5D609369669E}"/>
              </a:ext>
            </a:extLst>
          </p:cNvPr>
          <p:cNvSpPr>
            <a:spLocks noGrp="1"/>
          </p:cNvSpPr>
          <p:nvPr>
            <p:ph type="dt" sz="half" idx="10"/>
          </p:nvPr>
        </p:nvSpPr>
        <p:spPr/>
        <p:txBody>
          <a:bodyPr/>
          <a:lstStyle/>
          <a:p>
            <a:r>
              <a:rPr lang="en-US" altLang="zh-CN" dirty="0"/>
              <a:t>04/26/2025</a:t>
            </a:r>
          </a:p>
        </p:txBody>
      </p:sp>
      <p:sp>
        <p:nvSpPr>
          <p:cNvPr id="5" name="Footer Placeholder 4">
            <a:extLst>
              <a:ext uri="{FF2B5EF4-FFF2-40B4-BE49-F238E27FC236}">
                <a16:creationId xmlns:a16="http://schemas.microsoft.com/office/drawing/2014/main" id="{C957C0A9-12CC-9AFC-8344-6631331199D1}"/>
              </a:ext>
            </a:extLst>
          </p:cNvPr>
          <p:cNvSpPr>
            <a:spLocks noGrp="1"/>
          </p:cNvSpPr>
          <p:nvPr>
            <p:ph type="ftr" sz="quarter" idx="11"/>
          </p:nvPr>
        </p:nvSpPr>
        <p:spPr/>
        <p:txBody>
          <a:bodyPr/>
          <a:lstStyle/>
          <a:p>
            <a:r>
              <a:rPr lang="en-US" altLang="zh-CN" dirty="0"/>
              <a:t>Sample Footer Text</a:t>
            </a:r>
          </a:p>
        </p:txBody>
      </p:sp>
      <p:sp>
        <p:nvSpPr>
          <p:cNvPr id="6" name="Slide Number Placeholder 5">
            <a:extLst>
              <a:ext uri="{FF2B5EF4-FFF2-40B4-BE49-F238E27FC236}">
                <a16:creationId xmlns:a16="http://schemas.microsoft.com/office/drawing/2014/main" id="{442C7CCB-E1D6-437F-A321-AC311F055591}"/>
              </a:ext>
            </a:extLst>
          </p:cNvPr>
          <p:cNvSpPr>
            <a:spLocks noGrp="1"/>
          </p:cNvSpPr>
          <p:nvPr>
            <p:ph type="sldNum" sz="half" idx="12"/>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260716866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61992" y="831918"/>
            <a:ext cx="10486008" cy="3977825"/>
          </a:xfrm>
        </p:spPr>
        <p:txBody>
          <a:bodyPr lIns="0" tIns="0" rIns="0" bIns="0" anchor="b">
            <a:noAutofit/>
          </a:bodyPr>
          <a:lstStyle>
            <a:lvl1pPr algn="ctr">
              <a:defRPr sz="23200">
                <a:solidFill>
                  <a:schemeClr val="tx1"/>
                </a:solidFill>
              </a:defRPr>
            </a:lvl1pPr>
          </a:lstStyle>
          <a:p>
            <a:r>
              <a:rPr lang="en-US"/>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997668"/>
            <a:ext cx="7525512" cy="1028411"/>
          </a:xfrm>
        </p:spPr>
        <p:txBody>
          <a:bodyPr lIns="0" tIns="0" rIns="0" bIns="0" anchor="t">
            <a:no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10">
            <a:extLst>
              <a:ext uri="{FF2B5EF4-FFF2-40B4-BE49-F238E27FC236}">
                <a16:creationId xmlns:a16="http://schemas.microsoft.com/office/drawing/2014/main" id="{90AE8DFC-9941-7AAD-BE59-0C47E3A3D351}"/>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Freeform 10">
            <a:extLst>
              <a:ext uri="{FF2B5EF4-FFF2-40B4-BE49-F238E27FC236}">
                <a16:creationId xmlns:a16="http://schemas.microsoft.com/office/drawing/2014/main" id="{4D599065-206D-B396-91F8-07BD1D0B158B}"/>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Date Placeholder 3">
            <a:extLst>
              <a:ext uri="{FF2B5EF4-FFF2-40B4-BE49-F238E27FC236}">
                <a16:creationId xmlns:a16="http://schemas.microsoft.com/office/drawing/2014/main" id="{5E3C41CC-3994-216B-257A-9EF40332D3C4}"/>
              </a:ext>
            </a:extLst>
          </p:cNvPr>
          <p:cNvSpPr>
            <a:spLocks noGrp="1"/>
          </p:cNvSpPr>
          <p:nvPr>
            <p:ph type="dt" sz="half" idx="10"/>
          </p:nvPr>
        </p:nvSpPr>
        <p:spPr/>
        <p:txBody>
          <a:bodyPr/>
          <a:lstStyle/>
          <a:p>
            <a:r>
              <a:rPr lang="en-US" altLang="zh-CN" dirty="0"/>
              <a:t>04/26/2025</a:t>
            </a:r>
          </a:p>
        </p:txBody>
      </p:sp>
      <p:sp>
        <p:nvSpPr>
          <p:cNvPr id="5" name="Footer Placeholder 4">
            <a:extLst>
              <a:ext uri="{FF2B5EF4-FFF2-40B4-BE49-F238E27FC236}">
                <a16:creationId xmlns:a16="http://schemas.microsoft.com/office/drawing/2014/main" id="{5FC14F33-A50F-76BC-E256-41A00023A063}"/>
              </a:ext>
            </a:extLst>
          </p:cNvPr>
          <p:cNvSpPr>
            <a:spLocks noGrp="1"/>
          </p:cNvSpPr>
          <p:nvPr>
            <p:ph type="ftr" sz="quarter" idx="11"/>
          </p:nvPr>
        </p:nvSpPr>
        <p:spPr/>
        <p:txBody>
          <a:bodyPr/>
          <a:lstStyle/>
          <a:p>
            <a:r>
              <a:rPr lang="en-US" altLang="zh-CN" dirty="0"/>
              <a:t>Sample Footer Text</a:t>
            </a:r>
          </a:p>
        </p:txBody>
      </p:sp>
      <p:sp>
        <p:nvSpPr>
          <p:cNvPr id="6" name="Slide Number Placeholder 5">
            <a:extLst>
              <a:ext uri="{FF2B5EF4-FFF2-40B4-BE49-F238E27FC236}">
                <a16:creationId xmlns:a16="http://schemas.microsoft.com/office/drawing/2014/main" id="{D468ED4B-8927-6920-5B11-CF5655D44608}"/>
              </a:ext>
            </a:extLst>
          </p:cNvPr>
          <p:cNvSpPr>
            <a:spLocks noGrp="1"/>
          </p:cNvSpPr>
          <p:nvPr>
            <p:ph type="sldNum" sz="half" idx="12"/>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4774989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1F4F8927-891C-4D7A-C2D3-6EB5EF6712FF}"/>
              </a:ext>
            </a:extLst>
          </p:cNvPr>
          <p:cNvSpPr>
            <a:spLocks noGrp="1"/>
          </p:cNvSpPr>
          <p:nvPr>
            <p:ph type="ctrTitle" hasCustomPrompt="1"/>
          </p:nvPr>
        </p:nvSpPr>
        <p:spPr>
          <a:xfrm>
            <a:off x="861992" y="831918"/>
            <a:ext cx="10486008" cy="3977825"/>
          </a:xfrm>
        </p:spPr>
        <p:txBody>
          <a:bodyPr lIns="0" tIns="0" rIns="0" bIns="0" anchor="b">
            <a:noAutofit/>
          </a:bodyPr>
          <a:lstStyle>
            <a:lvl1pPr algn="ctr">
              <a:defRPr sz="23200">
                <a:solidFill>
                  <a:schemeClr val="bg2"/>
                </a:solidFill>
              </a:defRPr>
            </a:lvl1pPr>
          </a:lstStyle>
          <a:p>
            <a:r>
              <a:rPr lang="en-US"/>
              <a:t>##%</a:t>
            </a:r>
          </a:p>
        </p:txBody>
      </p:sp>
      <p:sp>
        <p:nvSpPr>
          <p:cNvPr id="10" name="Subtitle 2">
            <a:extLst>
              <a:ext uri="{FF2B5EF4-FFF2-40B4-BE49-F238E27FC236}">
                <a16:creationId xmlns:a16="http://schemas.microsoft.com/office/drawing/2014/main" id="{0489314B-CDC1-7F7E-C4DD-AAC0E5222B03}"/>
              </a:ext>
            </a:extLst>
          </p:cNvPr>
          <p:cNvSpPr>
            <a:spLocks noGrp="1"/>
          </p:cNvSpPr>
          <p:nvPr>
            <p:ph type="subTitle" idx="1"/>
          </p:nvPr>
        </p:nvSpPr>
        <p:spPr>
          <a:xfrm>
            <a:off x="2377440" y="4997668"/>
            <a:ext cx="7525512" cy="1028411"/>
          </a:xfrm>
        </p:spPr>
        <p:txBody>
          <a:bodyPr lIns="0" tIns="0" rIns="0" bIns="0" anchor="t">
            <a:noAutofit/>
          </a:bodyPr>
          <a:lstStyle>
            <a:lvl1pPr marL="0" indent="0" algn="ctr">
              <a:buNone/>
              <a:defRPr sz="28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Date Placeholder 10">
            <a:extLst>
              <a:ext uri="{FF2B5EF4-FFF2-40B4-BE49-F238E27FC236}">
                <a16:creationId xmlns:a16="http://schemas.microsoft.com/office/drawing/2014/main" id="{8B8163FF-4732-F569-E5D9-9B6A2B0CAC57}"/>
              </a:ext>
            </a:extLst>
          </p:cNvPr>
          <p:cNvSpPr>
            <a:spLocks noGrp="1"/>
          </p:cNvSpPr>
          <p:nvPr>
            <p:ph type="dt" sz="half" idx="10"/>
          </p:nvPr>
        </p:nvSpPr>
        <p:spPr/>
        <p:txBody>
          <a:bodyPr/>
          <a:lstStyle>
            <a:lvl1pPr>
              <a:defRPr>
                <a:solidFill>
                  <a:schemeClr val="bg1"/>
                </a:solidFill>
              </a:defRPr>
            </a:lvl1pPr>
          </a:lstStyle>
          <a:p>
            <a:r>
              <a:rPr lang="en-US" altLang="zh-CN" dirty="0"/>
              <a:t>04/26/2025</a:t>
            </a:r>
          </a:p>
        </p:txBody>
      </p:sp>
      <p:sp>
        <p:nvSpPr>
          <p:cNvPr id="12" name="Footer Placeholder 11">
            <a:extLst>
              <a:ext uri="{FF2B5EF4-FFF2-40B4-BE49-F238E27FC236}">
                <a16:creationId xmlns:a16="http://schemas.microsoft.com/office/drawing/2014/main" id="{3058DED8-3ECE-DBAC-089A-2CA6ED299DA3}"/>
              </a:ext>
            </a:extLst>
          </p:cNvPr>
          <p:cNvSpPr>
            <a:spLocks noGrp="1"/>
          </p:cNvSpPr>
          <p:nvPr>
            <p:ph type="ftr" sz="quarter" idx="11"/>
          </p:nvPr>
        </p:nvSpPr>
        <p:spPr/>
        <p:txBody>
          <a:bodyPr/>
          <a:lstStyle>
            <a:lvl1pPr>
              <a:defRPr>
                <a:solidFill>
                  <a:schemeClr val="bg1"/>
                </a:solidFill>
              </a:defRPr>
            </a:lvl1pPr>
          </a:lstStyle>
          <a:p>
            <a:r>
              <a:rPr lang="en-US" altLang="zh-CN" dirty="0"/>
              <a:t>Sample Footer Text</a:t>
            </a:r>
          </a:p>
        </p:txBody>
      </p:sp>
      <p:sp>
        <p:nvSpPr>
          <p:cNvPr id="13" name="Slide Number Placeholder 12">
            <a:extLst>
              <a:ext uri="{FF2B5EF4-FFF2-40B4-BE49-F238E27FC236}">
                <a16:creationId xmlns:a16="http://schemas.microsoft.com/office/drawing/2014/main" id="{C21E5DAD-47E7-5589-A6AC-9B13B86A10E0}"/>
              </a:ext>
            </a:extLst>
          </p:cNvPr>
          <p:cNvSpPr>
            <a:spLocks noGrp="1"/>
          </p:cNvSpPr>
          <p:nvPr>
            <p:ph type="sldNum" sz="half" idx="12"/>
          </p:nvPr>
        </p:nvSpPr>
        <p:spPr/>
        <p:txBody>
          <a:bodyPr/>
          <a:lstStyle>
            <a:lvl1pPr>
              <a:defRPr>
                <a:solidFill>
                  <a:schemeClr val="bg1"/>
                </a:solidFill>
              </a:defRPr>
            </a:lvl1p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6925517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96624185-F7D1-FA60-1A95-7A114118DB86}"/>
              </a:ext>
              <a:ext uri="{C183D7F6-B498-43B3-948B-1728B52AA6E4}">
                <adec:decorative xmlns:adec="http://schemas.microsoft.com/office/drawing/2017/decorative" val="1"/>
              </a:ext>
            </a:extLst>
          </p:cNvPr>
          <p:cNvSpPr/>
          <p:nvPr userDrawn="1"/>
        </p:nvSpPr>
        <p:spPr>
          <a:xfrm>
            <a:off x="3873559" y="1"/>
            <a:ext cx="8318441" cy="402844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059658" y="285071"/>
            <a:ext cx="6470926" cy="3606209"/>
          </a:xfrm>
        </p:spPr>
        <p:txBody>
          <a:bodyPr lIns="0" tIns="0" rIns="0" bIns="0" anchor="b">
            <a:noAutofit/>
          </a:bodyPr>
          <a:lstStyle>
            <a:lvl1pPr algn="l">
              <a:defRPr sz="5400" b="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059658" y="4226560"/>
            <a:ext cx="6470926" cy="1493520"/>
          </a:xfrm>
        </p:spPr>
        <p:txBody>
          <a:bodyPr lIns="0" tIns="0" rIns="0" bIns="0" anchor="t">
            <a:noAutofit/>
          </a:bodyPr>
          <a:lstStyle>
            <a:lvl1pPr marL="0" indent="0" algn="l">
              <a:lnSpc>
                <a:spcPct val="100000"/>
              </a:lnSpc>
              <a:spcBef>
                <a:spcPts val="0"/>
              </a:spcBef>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Picture Placeholder 19" descr="One tall building modern style black and white.">
            <a:extLst>
              <a:ext uri="{FF2B5EF4-FFF2-40B4-BE49-F238E27FC236}">
                <a16:creationId xmlns:a16="http://schemas.microsoft.com/office/drawing/2014/main" id="{B5F970DC-4D95-E856-C011-166EE410B02B}"/>
              </a:ext>
              <a:ext uri="{C183D7F6-B498-43B3-948B-1728B52AA6E4}">
                <adec:decorative xmlns:adec="http://schemas.microsoft.com/office/drawing/2017/decorative" val="0"/>
              </a:ext>
            </a:extLst>
          </p:cNvPr>
          <p:cNvSpPr>
            <a:spLocks noGrp="1"/>
          </p:cNvSpPr>
          <p:nvPr>
            <p:ph type="pic" sz="quarter" idx="17"/>
          </p:nvPr>
        </p:nvSpPr>
        <p:spPr>
          <a:xfrm>
            <a:off x="0" y="2"/>
            <a:ext cx="4671295" cy="6857999"/>
          </a:xfrm>
          <a:custGeom>
            <a:avLst/>
            <a:gdLst>
              <a:gd name="connsiteX0" fmla="*/ 0 w 4671295"/>
              <a:gd name="connsiteY0" fmla="*/ 6134100 h 6857999"/>
              <a:gd name="connsiteX1" fmla="*/ 574 w 4671295"/>
              <a:gd name="connsiteY1" fmla="*/ 6134100 h 6857999"/>
              <a:gd name="connsiteX2" fmla="*/ 574 w 4671295"/>
              <a:gd name="connsiteY2" fmla="*/ 6857999 h 6857999"/>
              <a:gd name="connsiteX3" fmla="*/ 0 w 4671295"/>
              <a:gd name="connsiteY3" fmla="*/ 6857999 h 6857999"/>
              <a:gd name="connsiteX4" fmla="*/ 575 w 4671295"/>
              <a:gd name="connsiteY4" fmla="*/ 1729318 h 6857999"/>
              <a:gd name="connsiteX5" fmla="*/ 575 w 4671295"/>
              <a:gd name="connsiteY5" fmla="*/ 3676654 h 6857999"/>
              <a:gd name="connsiteX6" fmla="*/ 767337 w 4671295"/>
              <a:gd name="connsiteY6" fmla="*/ 3676654 h 6857999"/>
              <a:gd name="connsiteX7" fmla="*/ 767337 w 4671295"/>
              <a:gd name="connsiteY7" fmla="*/ 1729318 h 6857999"/>
              <a:gd name="connsiteX8" fmla="*/ 574 w 4671295"/>
              <a:gd name="connsiteY8" fmla="*/ 0 h 6857999"/>
              <a:gd name="connsiteX9" fmla="*/ 4671295 w 4671295"/>
              <a:gd name="connsiteY9" fmla="*/ 0 h 6857999"/>
              <a:gd name="connsiteX10" fmla="*/ 4671295 w 4671295"/>
              <a:gd name="connsiteY10" fmla="*/ 6857999 h 6857999"/>
              <a:gd name="connsiteX11" fmla="*/ 2426216 w 4671295"/>
              <a:gd name="connsiteY11" fmla="*/ 6857999 h 6857999"/>
              <a:gd name="connsiteX12" fmla="*/ 2426216 w 4671295"/>
              <a:gd name="connsiteY12" fmla="*/ 6134100 h 6857999"/>
              <a:gd name="connsiteX13" fmla="*/ 574 w 4671295"/>
              <a:gd name="connsiteY13" fmla="*/ 61341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1295" h="6857999">
                <a:moveTo>
                  <a:pt x="0" y="6134100"/>
                </a:moveTo>
                <a:lnTo>
                  <a:pt x="574" y="6134100"/>
                </a:lnTo>
                <a:lnTo>
                  <a:pt x="574" y="6857999"/>
                </a:lnTo>
                <a:lnTo>
                  <a:pt x="0" y="6857999"/>
                </a:lnTo>
                <a:close/>
                <a:moveTo>
                  <a:pt x="575" y="1729318"/>
                </a:moveTo>
                <a:lnTo>
                  <a:pt x="575" y="3676654"/>
                </a:lnTo>
                <a:lnTo>
                  <a:pt x="767337" y="3676654"/>
                </a:lnTo>
                <a:lnTo>
                  <a:pt x="767337" y="1729318"/>
                </a:lnTo>
                <a:close/>
                <a:moveTo>
                  <a:pt x="574" y="0"/>
                </a:moveTo>
                <a:lnTo>
                  <a:pt x="4671295" y="0"/>
                </a:lnTo>
                <a:lnTo>
                  <a:pt x="4671295" y="6857999"/>
                </a:lnTo>
                <a:lnTo>
                  <a:pt x="2426216" y="6857999"/>
                </a:lnTo>
                <a:lnTo>
                  <a:pt x="2426216" y="6134100"/>
                </a:lnTo>
                <a:lnTo>
                  <a:pt x="574" y="6134100"/>
                </a:lnTo>
                <a:close/>
              </a:path>
            </a:pathLst>
          </a:custGeom>
          <a:noFill/>
        </p:spPr>
        <p:txBody>
          <a:bodyPr wrap="square">
            <a:noAutofit/>
          </a:bodyPr>
          <a:lstStyle/>
          <a:p>
            <a:endParaRPr lang="en-US" dirty="0"/>
          </a:p>
        </p:txBody>
      </p:sp>
      <p:sp>
        <p:nvSpPr>
          <p:cNvPr id="14" name="Text Placeholder 13">
            <a:extLst>
              <a:ext uri="{FF2B5EF4-FFF2-40B4-BE49-F238E27FC236}">
                <a16:creationId xmlns:a16="http://schemas.microsoft.com/office/drawing/2014/main" id="{840ED42D-2092-EE19-1040-6CA890C1AA68}"/>
              </a:ext>
            </a:extLst>
          </p:cNvPr>
          <p:cNvSpPr>
            <a:spLocks noGrp="1"/>
          </p:cNvSpPr>
          <p:nvPr>
            <p:ph type="body" sz="quarter" idx="15" hasCustomPrompt="1"/>
          </p:nvPr>
        </p:nvSpPr>
        <p:spPr>
          <a:xfrm>
            <a:off x="5059658" y="6089333"/>
            <a:ext cx="2116137" cy="292994"/>
          </a:xfrm>
        </p:spPr>
        <p:txBody>
          <a:bodyPr lIns="0" tIns="0" rIns="0" bIns="0" anchor="b">
            <a:noAutofit/>
          </a:bodyPr>
          <a:lstStyle>
            <a:lvl1pPr marL="0" indent="0">
              <a:buNone/>
              <a:defRPr sz="1600" baseline="0"/>
            </a:lvl1pPr>
          </a:lstStyle>
          <a:p>
            <a:pPr lvl="0"/>
            <a:r>
              <a:rPr lang="en-US" altLang="zh-CN"/>
              <a:t>Presenter Name</a:t>
            </a:r>
            <a:endParaRPr lang="en-US"/>
          </a:p>
        </p:txBody>
      </p:sp>
      <p:sp>
        <p:nvSpPr>
          <p:cNvPr id="22" name="Rectangle 21">
            <a:extLst>
              <a:ext uri="{FF2B5EF4-FFF2-40B4-BE49-F238E27FC236}">
                <a16:creationId xmlns:a16="http://schemas.microsoft.com/office/drawing/2014/main" id="{19E11187-86CB-6B4B-4F55-B8E4A09946F8}"/>
              </a:ext>
              <a:ext uri="{C183D7F6-B498-43B3-948B-1728B52AA6E4}">
                <adec:decorative xmlns:adec="http://schemas.microsoft.com/office/drawing/2017/decorative" val="1"/>
              </a:ext>
            </a:extLst>
          </p:cNvPr>
          <p:cNvSpPr/>
          <p:nvPr userDrawn="1"/>
        </p:nvSpPr>
        <p:spPr>
          <a:xfrm rot="5400000">
            <a:off x="845820" y="5270500"/>
            <a:ext cx="741680" cy="24333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CC8F2F8-2E90-744F-370E-A1F3349F998B}"/>
              </a:ext>
              <a:ext uri="{C183D7F6-B498-43B3-948B-1728B52AA6E4}">
                <adec:decorative xmlns:adec="http://schemas.microsoft.com/office/drawing/2017/decorative" val="1"/>
              </a:ext>
            </a:extLst>
          </p:cNvPr>
          <p:cNvSpPr/>
          <p:nvPr userDrawn="1"/>
        </p:nvSpPr>
        <p:spPr>
          <a:xfrm>
            <a:off x="0" y="1706880"/>
            <a:ext cx="78232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86A018F5-6938-C956-A700-3FB7BD456C92}"/>
              </a:ext>
            </a:extLst>
          </p:cNvPr>
          <p:cNvSpPr>
            <a:spLocks noGrp="1"/>
          </p:cNvSpPr>
          <p:nvPr>
            <p:ph type="dt" sz="half" idx="18"/>
          </p:nvPr>
        </p:nvSpPr>
        <p:spPr/>
        <p:txBody>
          <a:bodyPr/>
          <a:lstStyle/>
          <a:p>
            <a:r>
              <a:rPr lang="en-US" altLang="zh-CN" dirty="0"/>
              <a:t>04/26/2025</a:t>
            </a:r>
          </a:p>
        </p:txBody>
      </p:sp>
      <p:sp>
        <p:nvSpPr>
          <p:cNvPr id="5" name="Footer Placeholder 4">
            <a:extLst>
              <a:ext uri="{FF2B5EF4-FFF2-40B4-BE49-F238E27FC236}">
                <a16:creationId xmlns:a16="http://schemas.microsoft.com/office/drawing/2014/main" id="{998B0C64-77F2-ABAA-2AE0-EAC05A006C94}"/>
              </a:ext>
            </a:extLst>
          </p:cNvPr>
          <p:cNvSpPr>
            <a:spLocks noGrp="1"/>
          </p:cNvSpPr>
          <p:nvPr>
            <p:ph type="ftr" sz="quarter" idx="19"/>
          </p:nvPr>
        </p:nvSpPr>
        <p:spPr/>
        <p:txBody>
          <a:bodyPr/>
          <a:lstStyle/>
          <a:p>
            <a:r>
              <a:rPr lang="en-US" altLang="zh-CN" dirty="0"/>
              <a:t>Sample Footer Text</a:t>
            </a:r>
          </a:p>
        </p:txBody>
      </p:sp>
      <p:sp>
        <p:nvSpPr>
          <p:cNvPr id="6" name="Slide Number Placeholder 5">
            <a:extLst>
              <a:ext uri="{FF2B5EF4-FFF2-40B4-BE49-F238E27FC236}">
                <a16:creationId xmlns:a16="http://schemas.microsoft.com/office/drawing/2014/main" id="{515ABAF6-FA89-36E3-9418-68410C90775E}"/>
              </a:ext>
            </a:extLst>
          </p:cNvPr>
          <p:cNvSpPr>
            <a:spLocks noGrp="1"/>
          </p:cNvSpPr>
          <p:nvPr>
            <p:ph type="sldNum" sz="half" idx="20"/>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3263555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lvl1pPr>
              <a:defRPr b="0"/>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6" name="Freeform 10">
            <a:extLst>
              <a:ext uri="{FF2B5EF4-FFF2-40B4-BE49-F238E27FC236}">
                <a16:creationId xmlns:a16="http://schemas.microsoft.com/office/drawing/2014/main" id="{FC2F8FA1-07E9-4B86-7FE6-89A713032427}"/>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Freeform 10">
            <a:extLst>
              <a:ext uri="{FF2B5EF4-FFF2-40B4-BE49-F238E27FC236}">
                <a16:creationId xmlns:a16="http://schemas.microsoft.com/office/drawing/2014/main" id="{62EE4FA8-C14D-42BE-7F2F-3EC2A3256620}"/>
              </a:ext>
              <a:ext uri="{C183D7F6-B498-43B3-948B-1728B52AA6E4}">
                <adec:decorative xmlns:adec="http://schemas.microsoft.com/office/drawing/2017/decorative" val="1"/>
              </a:ext>
            </a:extLst>
          </p:cNvPr>
          <p:cNvSpPr/>
          <p:nvPr userDrawn="1"/>
        </p:nvSpPr>
        <p:spPr>
          <a:xfrm>
            <a:off x="1132800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D32A21E5-0951-8C64-839E-74A736BB5DFC}"/>
              </a:ext>
            </a:extLst>
          </p:cNvPr>
          <p:cNvSpPr>
            <a:spLocks noGrp="1"/>
          </p:cNvSpPr>
          <p:nvPr>
            <p:ph type="dt" sz="half" idx="14"/>
          </p:nvPr>
        </p:nvSpPr>
        <p:spPr/>
        <p:txBody>
          <a:bodyPr/>
          <a:lstStyle/>
          <a:p>
            <a:r>
              <a:rPr lang="en-US" altLang="zh-CN" dirty="0"/>
              <a:t>04/26/2025</a:t>
            </a:r>
          </a:p>
        </p:txBody>
      </p:sp>
      <p:sp>
        <p:nvSpPr>
          <p:cNvPr id="4" name="Footer Placeholder 3">
            <a:extLst>
              <a:ext uri="{FF2B5EF4-FFF2-40B4-BE49-F238E27FC236}">
                <a16:creationId xmlns:a16="http://schemas.microsoft.com/office/drawing/2014/main" id="{E6A661DC-AC19-7062-B8F5-8F4A2BB0F703}"/>
              </a:ext>
            </a:extLst>
          </p:cNvPr>
          <p:cNvSpPr>
            <a:spLocks noGrp="1"/>
          </p:cNvSpPr>
          <p:nvPr>
            <p:ph type="ftr" sz="quarter" idx="15"/>
          </p:nvPr>
        </p:nvSpPr>
        <p:spPr/>
        <p:txBody>
          <a:bodyPr/>
          <a:lstStyle/>
          <a:p>
            <a:r>
              <a:rPr lang="en-US" altLang="zh-CN" dirty="0"/>
              <a:t>Sample Footer Text</a:t>
            </a:r>
          </a:p>
        </p:txBody>
      </p:sp>
      <p:sp>
        <p:nvSpPr>
          <p:cNvPr id="5" name="Slide Number Placeholder 4">
            <a:extLst>
              <a:ext uri="{FF2B5EF4-FFF2-40B4-BE49-F238E27FC236}">
                <a16:creationId xmlns:a16="http://schemas.microsoft.com/office/drawing/2014/main" id="{A7B27A9A-1BE2-BB2E-2CBA-D212DFEC3D75}"/>
              </a:ext>
            </a:extLst>
          </p:cNvPr>
          <p:cNvSpPr>
            <a:spLocks noGrp="1"/>
          </p:cNvSpPr>
          <p:nvPr>
            <p:ph type="sldNum" sz="half" idx="16"/>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29330352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lvl1pPr>
              <a:defRPr b="0"/>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8" name="Freeform 10">
            <a:extLst>
              <a:ext uri="{FF2B5EF4-FFF2-40B4-BE49-F238E27FC236}">
                <a16:creationId xmlns:a16="http://schemas.microsoft.com/office/drawing/2014/main" id="{22D94787-2437-0D44-4DC0-5BF87C1E4CC9}"/>
              </a:ext>
              <a:ext uri="{C183D7F6-B498-43B3-948B-1728B52AA6E4}">
                <adec:decorative xmlns:adec="http://schemas.microsoft.com/office/drawing/2017/decorative" val="1"/>
              </a:ext>
            </a:extLst>
          </p:cNvPr>
          <p:cNvSpPr/>
          <p:nvPr userDrawn="1"/>
        </p:nvSpPr>
        <p:spPr>
          <a:xfrm>
            <a:off x="1" y="6134100"/>
            <a:ext cx="185398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6" name="Freeform 10">
            <a:extLst>
              <a:ext uri="{FF2B5EF4-FFF2-40B4-BE49-F238E27FC236}">
                <a16:creationId xmlns:a16="http://schemas.microsoft.com/office/drawing/2014/main" id="{466DC4A4-5BC3-6A6B-8176-7BBAE4333D97}"/>
              </a:ext>
              <a:ext uri="{C183D7F6-B498-43B3-948B-1728B52AA6E4}">
                <adec:decorative xmlns:adec="http://schemas.microsoft.com/office/drawing/2017/decorative" val="1"/>
              </a:ext>
            </a:extLst>
          </p:cNvPr>
          <p:cNvSpPr/>
          <p:nvPr userDrawn="1"/>
        </p:nvSpPr>
        <p:spPr>
          <a:xfrm rot="5400000">
            <a:off x="10616942" y="363855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DFAC22A6-DAD3-172B-2EB3-FFCC78ECE83C}"/>
              </a:ext>
            </a:extLst>
          </p:cNvPr>
          <p:cNvSpPr>
            <a:spLocks noGrp="1"/>
          </p:cNvSpPr>
          <p:nvPr>
            <p:ph type="dt" sz="half" idx="14"/>
          </p:nvPr>
        </p:nvSpPr>
        <p:spPr/>
        <p:txBody>
          <a:bodyPr/>
          <a:lstStyle/>
          <a:p>
            <a:r>
              <a:rPr lang="en-US" altLang="zh-CN" dirty="0"/>
              <a:t>04/26/2025</a:t>
            </a:r>
          </a:p>
        </p:txBody>
      </p:sp>
      <p:sp>
        <p:nvSpPr>
          <p:cNvPr id="4" name="Footer Placeholder 3">
            <a:extLst>
              <a:ext uri="{FF2B5EF4-FFF2-40B4-BE49-F238E27FC236}">
                <a16:creationId xmlns:a16="http://schemas.microsoft.com/office/drawing/2014/main" id="{25E89CB7-4D3B-AFD6-E514-8785D7C63299}"/>
              </a:ext>
            </a:extLst>
          </p:cNvPr>
          <p:cNvSpPr>
            <a:spLocks noGrp="1"/>
          </p:cNvSpPr>
          <p:nvPr>
            <p:ph type="ftr" sz="quarter" idx="15"/>
          </p:nvPr>
        </p:nvSpPr>
        <p:spPr/>
        <p:txBody>
          <a:bodyPr/>
          <a:lstStyle/>
          <a:p>
            <a:r>
              <a:rPr lang="en-US" altLang="zh-CN" dirty="0"/>
              <a:t>Sample Footer Text</a:t>
            </a:r>
          </a:p>
        </p:txBody>
      </p:sp>
      <p:sp>
        <p:nvSpPr>
          <p:cNvPr id="5" name="Slide Number Placeholder 4">
            <a:extLst>
              <a:ext uri="{FF2B5EF4-FFF2-40B4-BE49-F238E27FC236}">
                <a16:creationId xmlns:a16="http://schemas.microsoft.com/office/drawing/2014/main" id="{63FF7D4F-E910-621B-FBA2-BE8B3CADEED9}"/>
              </a:ext>
            </a:extLst>
          </p:cNvPr>
          <p:cNvSpPr>
            <a:spLocks noGrp="1"/>
          </p:cNvSpPr>
          <p:nvPr>
            <p:ph type="sldNum" sz="half" idx="16"/>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2919791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lIns="0" tIns="0" rIns="0" bIns="0">
            <a:noAutofit/>
          </a:bodyPr>
          <a:lstStyle>
            <a:lvl1pPr>
              <a:defRPr b="0"/>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lIns="0" tIns="0" rIns="0" bIns="0"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6" name="Freeform 10">
            <a:extLst>
              <a:ext uri="{FF2B5EF4-FFF2-40B4-BE49-F238E27FC236}">
                <a16:creationId xmlns:a16="http://schemas.microsoft.com/office/drawing/2014/main" id="{EC75204E-6665-1741-E3D7-F49BC009A08A}"/>
              </a:ext>
              <a:ext uri="{C183D7F6-B498-43B3-948B-1728B52AA6E4}">
                <adec:decorative xmlns:adec="http://schemas.microsoft.com/office/drawing/2017/decorative" val="1"/>
              </a:ext>
            </a:extLst>
          </p:cNvPr>
          <p:cNvSpPr/>
          <p:nvPr userDrawn="1"/>
        </p:nvSpPr>
        <p:spPr>
          <a:xfrm rot="5400000">
            <a:off x="10616942" y="1399798"/>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Freeform 10">
            <a:extLst>
              <a:ext uri="{FF2B5EF4-FFF2-40B4-BE49-F238E27FC236}">
                <a16:creationId xmlns:a16="http://schemas.microsoft.com/office/drawing/2014/main" id="{D185E67F-DBF6-C265-5156-18A6640D08CB}"/>
              </a:ext>
              <a:ext uri="{C183D7F6-B498-43B3-948B-1728B52AA6E4}">
                <adec:decorative xmlns:adec="http://schemas.microsoft.com/office/drawing/2017/decorative" val="1"/>
              </a:ext>
            </a:extLst>
          </p:cNvPr>
          <p:cNvSpPr/>
          <p:nvPr userDrawn="1"/>
        </p:nvSpPr>
        <p:spPr>
          <a:xfrm>
            <a:off x="10937497" y="5430012"/>
            <a:ext cx="1254503"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F7F634C7-BDBE-F74F-0DD6-497555F7400E}"/>
              </a:ext>
            </a:extLst>
          </p:cNvPr>
          <p:cNvSpPr>
            <a:spLocks noGrp="1"/>
          </p:cNvSpPr>
          <p:nvPr>
            <p:ph type="dt" sz="half" idx="14"/>
          </p:nvPr>
        </p:nvSpPr>
        <p:spPr/>
        <p:txBody>
          <a:bodyPr/>
          <a:lstStyle/>
          <a:p>
            <a:r>
              <a:rPr lang="en-US" altLang="zh-CN" dirty="0"/>
              <a:t>04/26/2025</a:t>
            </a:r>
          </a:p>
        </p:txBody>
      </p:sp>
      <p:sp>
        <p:nvSpPr>
          <p:cNvPr id="4" name="Footer Placeholder 3">
            <a:extLst>
              <a:ext uri="{FF2B5EF4-FFF2-40B4-BE49-F238E27FC236}">
                <a16:creationId xmlns:a16="http://schemas.microsoft.com/office/drawing/2014/main" id="{5C5398AA-835E-B4A0-899B-7F8F1FB510A1}"/>
              </a:ext>
            </a:extLst>
          </p:cNvPr>
          <p:cNvSpPr>
            <a:spLocks noGrp="1"/>
          </p:cNvSpPr>
          <p:nvPr>
            <p:ph type="ftr" sz="quarter" idx="15"/>
          </p:nvPr>
        </p:nvSpPr>
        <p:spPr/>
        <p:txBody>
          <a:bodyPr/>
          <a:lstStyle/>
          <a:p>
            <a:r>
              <a:rPr lang="en-US" altLang="zh-CN" dirty="0"/>
              <a:t>Sample Footer Text</a:t>
            </a:r>
          </a:p>
        </p:txBody>
      </p:sp>
      <p:sp>
        <p:nvSpPr>
          <p:cNvPr id="5" name="Slide Number Placeholder 4">
            <a:extLst>
              <a:ext uri="{FF2B5EF4-FFF2-40B4-BE49-F238E27FC236}">
                <a16:creationId xmlns:a16="http://schemas.microsoft.com/office/drawing/2014/main" id="{852C05F7-BD8A-E7E0-8BC7-A2AA2C1F712A}"/>
              </a:ext>
            </a:extLst>
          </p:cNvPr>
          <p:cNvSpPr>
            <a:spLocks noGrp="1"/>
          </p:cNvSpPr>
          <p:nvPr>
            <p:ph type="sldNum" sz="half" idx="16"/>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3101898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lIns="0" tIns="0" rIns="0" bIns="0" anchor="ctr">
            <a:noAutofit/>
          </a:bodyPr>
          <a:lstStyle>
            <a:lvl1pPr algn="l">
              <a:lnSpc>
                <a:spcPct val="100000"/>
              </a:lnSpc>
              <a:defRPr sz="4000" b="0"/>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499616" y="5428752"/>
            <a:ext cx="9198864" cy="466344"/>
          </a:xfrm>
        </p:spPr>
        <p:txBody>
          <a:bodyPr lIns="0" tIns="0" rIns="0" bIns="0" anchor="ctr">
            <a:no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9" name="Freeform 10">
            <a:extLst>
              <a:ext uri="{FF2B5EF4-FFF2-40B4-BE49-F238E27FC236}">
                <a16:creationId xmlns:a16="http://schemas.microsoft.com/office/drawing/2014/main" id="{F962006A-7A6E-64B1-877A-0C57CD526750}"/>
              </a:ext>
              <a:ext uri="{C183D7F6-B498-43B3-948B-1728B52AA6E4}">
                <adec:decorative xmlns:adec="http://schemas.microsoft.com/office/drawing/2017/decorative" val="1"/>
              </a:ext>
            </a:extLst>
          </p:cNvPr>
          <p:cNvSpPr/>
          <p:nvPr userDrawn="1"/>
        </p:nvSpPr>
        <p:spPr>
          <a:xfrm rot="16200000">
            <a:off x="-851158" y="2655570"/>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0" name="Freeform 10">
            <a:extLst>
              <a:ext uri="{FF2B5EF4-FFF2-40B4-BE49-F238E27FC236}">
                <a16:creationId xmlns:a16="http://schemas.microsoft.com/office/drawing/2014/main" id="{EBC863B5-260B-6940-CC7B-7FEF1C9889AD}"/>
              </a:ext>
              <a:ext uri="{C183D7F6-B498-43B3-948B-1728B52AA6E4}">
                <adec:decorative xmlns:adec="http://schemas.microsoft.com/office/drawing/2017/decorative" val="1"/>
              </a:ext>
            </a:extLst>
          </p:cNvPr>
          <p:cNvSpPr/>
          <p:nvPr userDrawn="1"/>
        </p:nvSpPr>
        <p:spPr>
          <a:xfrm>
            <a:off x="10937497" y="5299974"/>
            <a:ext cx="1254503"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7" name="Date Placeholder 6">
            <a:extLst>
              <a:ext uri="{FF2B5EF4-FFF2-40B4-BE49-F238E27FC236}">
                <a16:creationId xmlns:a16="http://schemas.microsoft.com/office/drawing/2014/main" id="{0DB898FB-5C3D-C237-A1F3-7D1A698DEE61}"/>
              </a:ext>
            </a:extLst>
          </p:cNvPr>
          <p:cNvSpPr>
            <a:spLocks noGrp="1"/>
          </p:cNvSpPr>
          <p:nvPr>
            <p:ph type="dt" sz="half" idx="10"/>
          </p:nvPr>
        </p:nvSpPr>
        <p:spPr/>
        <p:txBody>
          <a:bodyPr/>
          <a:lstStyle/>
          <a:p>
            <a:r>
              <a:rPr lang="en-US" altLang="zh-CN" dirty="0"/>
              <a:t>04/26/2025</a:t>
            </a:r>
          </a:p>
        </p:txBody>
      </p:sp>
      <p:sp>
        <p:nvSpPr>
          <p:cNvPr id="8" name="Footer Placeholder 7">
            <a:extLst>
              <a:ext uri="{FF2B5EF4-FFF2-40B4-BE49-F238E27FC236}">
                <a16:creationId xmlns:a16="http://schemas.microsoft.com/office/drawing/2014/main" id="{CF9E07D4-DFB1-0BD8-ED01-8DBACA0B419C}"/>
              </a:ext>
            </a:extLst>
          </p:cNvPr>
          <p:cNvSpPr>
            <a:spLocks noGrp="1"/>
          </p:cNvSpPr>
          <p:nvPr>
            <p:ph type="ftr" sz="quarter" idx="11"/>
          </p:nvPr>
        </p:nvSpPr>
        <p:spPr/>
        <p:txBody>
          <a:bodyPr/>
          <a:lstStyle/>
          <a:p>
            <a:r>
              <a:rPr lang="en-US" altLang="zh-CN" dirty="0"/>
              <a:t>Sample Footer Text</a:t>
            </a:r>
          </a:p>
        </p:txBody>
      </p:sp>
      <p:sp>
        <p:nvSpPr>
          <p:cNvPr id="11" name="Slide Number Placeholder 10">
            <a:extLst>
              <a:ext uri="{FF2B5EF4-FFF2-40B4-BE49-F238E27FC236}">
                <a16:creationId xmlns:a16="http://schemas.microsoft.com/office/drawing/2014/main" id="{E4C0288F-EB42-E0B4-4B02-6E89CDA9DD18}"/>
              </a:ext>
            </a:extLst>
          </p:cNvPr>
          <p:cNvSpPr>
            <a:spLocks noGrp="1"/>
          </p:cNvSpPr>
          <p:nvPr>
            <p:ph type="sldNum" sz="half" idx="12"/>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40159268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Quote 2">
    <p:bg>
      <p:bgPr>
        <a:solidFill>
          <a:schemeClr val="tx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005E8BA8-BCB0-A21C-E1D5-6671C670E62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lIns="0" tIns="0" rIns="0" bIns="0" anchor="ctr">
            <a:noAutofit/>
          </a:bodyPr>
          <a:lstStyle>
            <a:lvl1pPr algn="l">
              <a:lnSpc>
                <a:spcPct val="100000"/>
              </a:lnSpc>
              <a:defRPr sz="4000" b="0">
                <a:solidFill>
                  <a:schemeClr val="bg2"/>
                </a:solidFill>
              </a:defRPr>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499616" y="5349240"/>
            <a:ext cx="9198864" cy="466344"/>
          </a:xfrm>
        </p:spPr>
        <p:txBody>
          <a:bodyPr lIns="0" tIns="0" rIns="0" bIns="0" anchor="ctr">
            <a:noAutofit/>
          </a:bodyPr>
          <a:lstStyle>
            <a:lvl1pPr marL="0" indent="0" algn="l">
              <a:buNone/>
              <a:defRPr sz="2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4" name="Date Placeholder 3">
            <a:extLst>
              <a:ext uri="{FF2B5EF4-FFF2-40B4-BE49-F238E27FC236}">
                <a16:creationId xmlns:a16="http://schemas.microsoft.com/office/drawing/2014/main" id="{386F67E0-E1D7-D3B1-13D7-00781534F2F5}"/>
              </a:ext>
            </a:extLst>
          </p:cNvPr>
          <p:cNvSpPr>
            <a:spLocks noGrp="1"/>
          </p:cNvSpPr>
          <p:nvPr>
            <p:ph type="dt" sz="half" idx="10"/>
          </p:nvPr>
        </p:nvSpPr>
        <p:spPr/>
        <p:txBody>
          <a:bodyPr/>
          <a:lstStyle>
            <a:lvl1pPr>
              <a:defRPr>
                <a:solidFill>
                  <a:schemeClr val="bg1"/>
                </a:solidFill>
              </a:defRPr>
            </a:lvl1pPr>
          </a:lstStyle>
          <a:p>
            <a:r>
              <a:rPr lang="en-US" altLang="zh-CN" dirty="0"/>
              <a:t>04/26/2025</a:t>
            </a:r>
          </a:p>
        </p:txBody>
      </p:sp>
      <p:sp>
        <p:nvSpPr>
          <p:cNvPr id="5" name="Footer Placeholder 4">
            <a:extLst>
              <a:ext uri="{FF2B5EF4-FFF2-40B4-BE49-F238E27FC236}">
                <a16:creationId xmlns:a16="http://schemas.microsoft.com/office/drawing/2014/main" id="{2954D3C5-6449-30B8-7A03-C30374179021}"/>
              </a:ext>
            </a:extLst>
          </p:cNvPr>
          <p:cNvSpPr>
            <a:spLocks noGrp="1"/>
          </p:cNvSpPr>
          <p:nvPr>
            <p:ph type="ftr" sz="quarter" idx="11"/>
          </p:nvPr>
        </p:nvSpPr>
        <p:spPr/>
        <p:txBody>
          <a:bodyPr/>
          <a:lstStyle>
            <a:lvl1pPr>
              <a:defRPr>
                <a:solidFill>
                  <a:schemeClr val="bg1"/>
                </a:solidFill>
              </a:defRPr>
            </a:lvl1pPr>
          </a:lstStyle>
          <a:p>
            <a:r>
              <a:rPr lang="en-US" altLang="zh-CN" dirty="0"/>
              <a:t>Sample Footer Text</a:t>
            </a:r>
          </a:p>
        </p:txBody>
      </p:sp>
      <p:sp>
        <p:nvSpPr>
          <p:cNvPr id="6" name="Slide Number Placeholder 5">
            <a:extLst>
              <a:ext uri="{FF2B5EF4-FFF2-40B4-BE49-F238E27FC236}">
                <a16:creationId xmlns:a16="http://schemas.microsoft.com/office/drawing/2014/main" id="{A98957B6-1D68-2616-29D0-E0C8BAD6C60D}"/>
              </a:ext>
            </a:extLst>
          </p:cNvPr>
          <p:cNvSpPr>
            <a:spLocks noGrp="1"/>
          </p:cNvSpPr>
          <p:nvPr>
            <p:ph type="sldNum" sz="half" idx="12"/>
          </p:nvPr>
        </p:nvSpPr>
        <p:spPr/>
        <p:txBody>
          <a:bodyPr/>
          <a:lstStyle>
            <a:lvl1pPr>
              <a:defRPr>
                <a:solidFill>
                  <a:schemeClr val="bg1"/>
                </a:solidFill>
              </a:defRPr>
            </a:lvl1p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4227561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44000" y="1234440"/>
            <a:ext cx="8961120" cy="3169920"/>
          </a:xfrm>
        </p:spPr>
        <p:txBody>
          <a:bodyPr lIns="0" tIns="0" rIns="0" bIns="0" anchor="ctr">
            <a:noAutofit/>
          </a:bodyPr>
          <a:lstStyle>
            <a:lvl1pPr algn="l">
              <a:lnSpc>
                <a:spcPct val="100000"/>
              </a:lnSpc>
              <a:defRPr sz="4400" b="0"/>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841793" y="5540026"/>
            <a:ext cx="8961120" cy="466344"/>
          </a:xfrm>
        </p:spPr>
        <p:txBody>
          <a:bodyPr lIns="0" tIns="0" rIns="0" bIns="0" anchor="ctr">
            <a:no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13" name="Freeform 17">
            <a:extLst>
              <a:ext uri="{FF2B5EF4-FFF2-40B4-BE49-F238E27FC236}">
                <a16:creationId xmlns:a16="http://schemas.microsoft.com/office/drawing/2014/main" id="{D6ABBB03-AFDB-81BD-70C3-D82D136C82C6}"/>
              </a:ext>
              <a:ext uri="{C183D7F6-B498-43B3-948B-1728B52AA6E4}">
                <adec:decorative xmlns:adec="http://schemas.microsoft.com/office/drawing/2017/decorative" val="1"/>
              </a:ext>
            </a:extLst>
          </p:cNvPr>
          <p:cNvSpPr/>
          <p:nvPr userDrawn="1"/>
        </p:nvSpPr>
        <p:spPr>
          <a:xfrm rot="16200000">
            <a:off x="9704644" y="2904067"/>
            <a:ext cx="3924846" cy="1049867"/>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7" name="Date Placeholder 6">
            <a:extLst>
              <a:ext uri="{FF2B5EF4-FFF2-40B4-BE49-F238E27FC236}">
                <a16:creationId xmlns:a16="http://schemas.microsoft.com/office/drawing/2014/main" id="{454DF4FF-0F4F-E0DF-A8BE-06843DB7F32F}"/>
              </a:ext>
            </a:extLst>
          </p:cNvPr>
          <p:cNvSpPr>
            <a:spLocks noGrp="1"/>
          </p:cNvSpPr>
          <p:nvPr>
            <p:ph type="dt" sz="half" idx="10"/>
          </p:nvPr>
        </p:nvSpPr>
        <p:spPr/>
        <p:txBody>
          <a:bodyPr/>
          <a:lstStyle/>
          <a:p>
            <a:r>
              <a:rPr lang="en-US" altLang="zh-CN" dirty="0"/>
              <a:t>04/26/2025</a:t>
            </a:r>
          </a:p>
        </p:txBody>
      </p:sp>
      <p:sp>
        <p:nvSpPr>
          <p:cNvPr id="8" name="Footer Placeholder 7">
            <a:extLst>
              <a:ext uri="{FF2B5EF4-FFF2-40B4-BE49-F238E27FC236}">
                <a16:creationId xmlns:a16="http://schemas.microsoft.com/office/drawing/2014/main" id="{59DC9C00-2D6F-F5A7-EBD5-B98FD68BB654}"/>
              </a:ext>
            </a:extLst>
          </p:cNvPr>
          <p:cNvSpPr>
            <a:spLocks noGrp="1"/>
          </p:cNvSpPr>
          <p:nvPr>
            <p:ph type="ftr" sz="quarter" idx="11"/>
          </p:nvPr>
        </p:nvSpPr>
        <p:spPr/>
        <p:txBody>
          <a:bodyPr/>
          <a:lstStyle/>
          <a:p>
            <a:r>
              <a:rPr lang="en-US" altLang="zh-CN" dirty="0"/>
              <a:t>Sample Footer Text</a:t>
            </a:r>
          </a:p>
        </p:txBody>
      </p:sp>
      <p:sp>
        <p:nvSpPr>
          <p:cNvPr id="9" name="Slide Number Placeholder 8">
            <a:extLst>
              <a:ext uri="{FF2B5EF4-FFF2-40B4-BE49-F238E27FC236}">
                <a16:creationId xmlns:a16="http://schemas.microsoft.com/office/drawing/2014/main" id="{56F8A836-067A-6986-1DD8-8B993AF731B2}"/>
              </a:ext>
            </a:extLst>
          </p:cNvPr>
          <p:cNvSpPr>
            <a:spLocks noGrp="1"/>
          </p:cNvSpPr>
          <p:nvPr>
            <p:ph type="sldNum" sz="half" idx="12"/>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38438562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8200" y="831919"/>
            <a:ext cx="10515600" cy="1132258"/>
          </a:xfrm>
        </p:spPr>
        <p:txBody>
          <a:bodyPr lIns="0" tIns="0" rIns="0" bIns="0">
            <a:noAutofit/>
          </a:bodyPr>
          <a:lstStyle>
            <a:lvl1pPr>
              <a:defRPr b="0"/>
            </a:lvl1pPr>
          </a:lstStyle>
          <a:p>
            <a:r>
              <a:rPr lang="en-US"/>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838200" y="2147455"/>
            <a:ext cx="5181600" cy="387862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2147455"/>
            <a:ext cx="5181600" cy="387862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10">
            <a:extLst>
              <a:ext uri="{FF2B5EF4-FFF2-40B4-BE49-F238E27FC236}">
                <a16:creationId xmlns:a16="http://schemas.microsoft.com/office/drawing/2014/main" id="{FEF54682-8F32-1FB8-5785-1FA2F6F71C9A}"/>
              </a:ext>
              <a:ext uri="{C183D7F6-B498-43B3-948B-1728B52AA6E4}">
                <adec:decorative xmlns:adec="http://schemas.microsoft.com/office/drawing/2017/decorative" val="1"/>
              </a:ext>
            </a:extLst>
          </p:cNvPr>
          <p:cNvSpPr/>
          <p:nvPr userDrawn="1"/>
        </p:nvSpPr>
        <p:spPr>
          <a:xfrm rot="5400000">
            <a:off x="10616942" y="4451022"/>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4" name="Freeform 10">
            <a:extLst>
              <a:ext uri="{FF2B5EF4-FFF2-40B4-BE49-F238E27FC236}">
                <a16:creationId xmlns:a16="http://schemas.microsoft.com/office/drawing/2014/main" id="{A3A95296-5CDA-E3B3-0B57-4566F9E12B3A}"/>
              </a:ext>
              <a:ext uri="{C183D7F6-B498-43B3-948B-1728B52AA6E4}">
                <adec:decorative xmlns:adec="http://schemas.microsoft.com/office/drawing/2017/decorative" val="1"/>
              </a:ext>
            </a:extLst>
          </p:cNvPr>
          <p:cNvSpPr/>
          <p:nvPr userDrawn="1"/>
        </p:nvSpPr>
        <p:spPr>
          <a:xfrm rot="16200000">
            <a:off x="-265301" y="1097222"/>
            <a:ext cx="1254503"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19759082-3FD3-AD43-8FA5-565BDFB9ED34}"/>
              </a:ext>
            </a:extLst>
          </p:cNvPr>
          <p:cNvSpPr>
            <a:spLocks noGrp="1"/>
          </p:cNvSpPr>
          <p:nvPr>
            <p:ph type="dt" sz="half" idx="15"/>
          </p:nvPr>
        </p:nvSpPr>
        <p:spPr/>
        <p:txBody>
          <a:bodyPr/>
          <a:lstStyle/>
          <a:p>
            <a:r>
              <a:rPr lang="en-US" altLang="zh-CN" dirty="0"/>
              <a:t>04/26/2025</a:t>
            </a:r>
          </a:p>
        </p:txBody>
      </p:sp>
      <p:sp>
        <p:nvSpPr>
          <p:cNvPr id="10" name="Footer Placeholder 9">
            <a:extLst>
              <a:ext uri="{FF2B5EF4-FFF2-40B4-BE49-F238E27FC236}">
                <a16:creationId xmlns:a16="http://schemas.microsoft.com/office/drawing/2014/main" id="{88590839-8D9C-7FDA-3B8C-73E3E1A5E3C7}"/>
              </a:ext>
            </a:extLst>
          </p:cNvPr>
          <p:cNvSpPr>
            <a:spLocks noGrp="1"/>
          </p:cNvSpPr>
          <p:nvPr>
            <p:ph type="ftr" sz="quarter" idx="16"/>
          </p:nvPr>
        </p:nvSpPr>
        <p:spPr/>
        <p:txBody>
          <a:bodyPr/>
          <a:lstStyle/>
          <a:p>
            <a:r>
              <a:rPr lang="en-US" altLang="zh-CN" dirty="0"/>
              <a:t>Sample Footer Text</a:t>
            </a:r>
          </a:p>
        </p:txBody>
      </p:sp>
      <p:sp>
        <p:nvSpPr>
          <p:cNvPr id="12" name="Slide Number Placeholder 11">
            <a:extLst>
              <a:ext uri="{FF2B5EF4-FFF2-40B4-BE49-F238E27FC236}">
                <a16:creationId xmlns:a16="http://schemas.microsoft.com/office/drawing/2014/main" id="{C5657629-536B-9BFB-EC51-1247E178D54F}"/>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209042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886374" y="838988"/>
            <a:ext cx="10461626" cy="1143292"/>
          </a:xfrm>
        </p:spPr>
        <p:txBody>
          <a:bodyPr lIns="0" tIns="0" rIns="0" bIns="0">
            <a:noAutofit/>
          </a:bodyPr>
          <a:lstStyle>
            <a:lvl1pPr>
              <a:defRPr b="0"/>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844000" y="2142935"/>
            <a:ext cx="5157787" cy="559834"/>
          </a:xfrm>
        </p:spPr>
        <p:txBody>
          <a:bodyPr lIns="0" tIns="0" rIns="0" bIns="0" anchor="b">
            <a:no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844000" y="2844801"/>
            <a:ext cx="5157788" cy="3174212"/>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64812" y="2142935"/>
            <a:ext cx="5183188" cy="559834"/>
          </a:xfrm>
        </p:spPr>
        <p:txBody>
          <a:bodyPr lIns="0" tIns="0" rIns="0" bIns="0" anchor="b">
            <a:no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64812" y="2844801"/>
            <a:ext cx="5183188" cy="3174212"/>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7">
            <a:extLst>
              <a:ext uri="{FF2B5EF4-FFF2-40B4-BE49-F238E27FC236}">
                <a16:creationId xmlns:a16="http://schemas.microsoft.com/office/drawing/2014/main" id="{74B0C123-9686-1617-39D2-ADE5CB58648D}"/>
              </a:ext>
              <a:ext uri="{C183D7F6-B498-43B3-948B-1728B52AA6E4}">
                <adec:decorative xmlns:adec="http://schemas.microsoft.com/office/drawing/2017/decorative" val="1"/>
              </a:ext>
            </a:extLst>
          </p:cNvPr>
          <p:cNvSpPr/>
          <p:nvPr userDrawn="1"/>
        </p:nvSpPr>
        <p:spPr>
          <a:xfrm>
            <a:off x="1" y="6298167"/>
            <a:ext cx="12192000" cy="559834"/>
          </a:xfrm>
          <a:custGeom>
            <a:avLst/>
            <a:gdLst/>
            <a:ahLst/>
            <a:cxnLst/>
            <a:rect l="l" t="t" r="r" b="b"/>
            <a:pathLst>
              <a:path w="5072131" h="573308">
                <a:moveTo>
                  <a:pt x="0" y="0"/>
                </a:moveTo>
                <a:lnTo>
                  <a:pt x="5072131" y="0"/>
                </a:lnTo>
                <a:lnTo>
                  <a:pt x="5072131" y="573308"/>
                </a:lnTo>
                <a:lnTo>
                  <a:pt x="0" y="573308"/>
                </a:lnTo>
                <a:close/>
              </a:path>
            </a:pathLst>
          </a:custGeom>
          <a:solidFill>
            <a:schemeClr val="accent1"/>
          </a:solidFill>
        </p:spPr>
        <p:txBody>
          <a:bodyPr/>
          <a:lstStyle/>
          <a:p>
            <a:endParaRPr lang="zh-CN" altLang="en-US"/>
          </a:p>
        </p:txBody>
      </p:sp>
      <p:sp>
        <p:nvSpPr>
          <p:cNvPr id="6" name="Freeform 17">
            <a:extLst>
              <a:ext uri="{FF2B5EF4-FFF2-40B4-BE49-F238E27FC236}">
                <a16:creationId xmlns:a16="http://schemas.microsoft.com/office/drawing/2014/main" id="{E0D3B3C2-1BB1-17EC-DF54-658C48FEB3D8}"/>
              </a:ext>
              <a:ext uri="{C183D7F6-B498-43B3-948B-1728B52AA6E4}">
                <adec:decorative xmlns:adec="http://schemas.microsoft.com/office/drawing/2017/decorative" val="1"/>
              </a:ext>
            </a:extLst>
          </p:cNvPr>
          <p:cNvSpPr/>
          <p:nvPr userDrawn="1"/>
        </p:nvSpPr>
        <p:spPr>
          <a:xfrm flipV="1">
            <a:off x="7768799" y="6298164"/>
            <a:ext cx="4423201" cy="559836"/>
          </a:xfrm>
          <a:custGeom>
            <a:avLst/>
            <a:gdLst/>
            <a:ahLst/>
            <a:cxnLst/>
            <a:rect l="l" t="t" r="r" b="b"/>
            <a:pathLst>
              <a:path w="5072131" h="573308">
                <a:moveTo>
                  <a:pt x="0" y="0"/>
                </a:moveTo>
                <a:lnTo>
                  <a:pt x="5072131" y="0"/>
                </a:lnTo>
                <a:lnTo>
                  <a:pt x="5072131" y="573308"/>
                </a:lnTo>
                <a:lnTo>
                  <a:pt x="0" y="573308"/>
                </a:lnTo>
                <a:close/>
              </a:path>
            </a:pathLst>
          </a:custGeom>
          <a:solidFill>
            <a:schemeClr val="accent1">
              <a:lumMod val="60000"/>
              <a:lumOff val="40000"/>
            </a:schemeClr>
          </a:solidFill>
        </p:spPr>
        <p:txBody>
          <a:bodyPr/>
          <a:lstStyle/>
          <a:p>
            <a:endParaRPr lang="zh-CN" altLang="en-US"/>
          </a:p>
        </p:txBody>
      </p:sp>
      <p:sp>
        <p:nvSpPr>
          <p:cNvPr id="10" name="Date Placeholder 9">
            <a:extLst>
              <a:ext uri="{FF2B5EF4-FFF2-40B4-BE49-F238E27FC236}">
                <a16:creationId xmlns:a16="http://schemas.microsoft.com/office/drawing/2014/main" id="{85C3E60D-570F-0D6C-C377-531B3091F593}"/>
              </a:ext>
            </a:extLst>
          </p:cNvPr>
          <p:cNvSpPr>
            <a:spLocks noGrp="1"/>
          </p:cNvSpPr>
          <p:nvPr>
            <p:ph type="dt" sz="half" idx="15"/>
          </p:nvPr>
        </p:nvSpPr>
        <p:spPr/>
        <p:txBody>
          <a:bodyPr/>
          <a:lstStyle/>
          <a:p>
            <a:r>
              <a:rPr lang="en-US" altLang="zh-CN" dirty="0"/>
              <a:t>04/26/2025</a:t>
            </a:r>
          </a:p>
        </p:txBody>
      </p:sp>
      <p:sp>
        <p:nvSpPr>
          <p:cNvPr id="12" name="Footer Placeholder 11">
            <a:extLst>
              <a:ext uri="{FF2B5EF4-FFF2-40B4-BE49-F238E27FC236}">
                <a16:creationId xmlns:a16="http://schemas.microsoft.com/office/drawing/2014/main" id="{D937B375-5A3B-9658-B6A4-93F05EA8B183}"/>
              </a:ext>
            </a:extLst>
          </p:cNvPr>
          <p:cNvSpPr>
            <a:spLocks noGrp="1"/>
          </p:cNvSpPr>
          <p:nvPr>
            <p:ph type="ftr" sz="quarter" idx="16"/>
          </p:nvPr>
        </p:nvSpPr>
        <p:spPr/>
        <p:txBody>
          <a:bodyPr/>
          <a:lstStyle/>
          <a:p>
            <a:r>
              <a:rPr lang="en-US" altLang="zh-CN" dirty="0"/>
              <a:t>Sample Footer Text</a:t>
            </a:r>
          </a:p>
        </p:txBody>
      </p:sp>
      <p:sp>
        <p:nvSpPr>
          <p:cNvPr id="14" name="Slide Number Placeholder 13">
            <a:extLst>
              <a:ext uri="{FF2B5EF4-FFF2-40B4-BE49-F238E27FC236}">
                <a16:creationId xmlns:a16="http://schemas.microsoft.com/office/drawing/2014/main" id="{A51FFEBF-4C88-45B8-F189-5E606F1BA5E8}"/>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13814388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844000" y="886783"/>
            <a:ext cx="10504000" cy="1132258"/>
          </a:xfrm>
        </p:spPr>
        <p:txBody>
          <a:bodyPr lIns="0" tIns="0" rIns="0" bIns="0" anchor="ctr">
            <a:noAutofit/>
          </a:bodyPr>
          <a:lstStyle>
            <a:lvl1pPr algn="ctr">
              <a:defRPr sz="3600" b="0"/>
            </a:lvl1pPr>
          </a:lstStyle>
          <a:p>
            <a:r>
              <a:rPr lang="en-US"/>
              <a:t>Click to edit Master title style</a:t>
            </a:r>
          </a:p>
        </p:txBody>
      </p:sp>
      <p:sp>
        <p:nvSpPr>
          <p:cNvPr id="4" name="Freeform 10">
            <a:extLst>
              <a:ext uri="{FF2B5EF4-FFF2-40B4-BE49-F238E27FC236}">
                <a16:creationId xmlns:a16="http://schemas.microsoft.com/office/drawing/2014/main" id="{A92033DA-CD7B-15DF-86F6-0E2B9CC1BDDB}"/>
              </a:ext>
              <a:ext uri="{C183D7F6-B498-43B3-948B-1728B52AA6E4}">
                <adec:decorative xmlns:adec="http://schemas.microsoft.com/office/drawing/2017/decorative" val="1"/>
              </a:ext>
            </a:extLst>
          </p:cNvPr>
          <p:cNvSpPr/>
          <p:nvPr userDrawn="1"/>
        </p:nvSpPr>
        <p:spPr>
          <a:xfrm>
            <a:off x="11328000" y="599400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Freeform 10">
            <a:extLst>
              <a:ext uri="{FF2B5EF4-FFF2-40B4-BE49-F238E27FC236}">
                <a16:creationId xmlns:a16="http://schemas.microsoft.com/office/drawing/2014/main" id="{42BBB4F4-DBE8-A871-F021-41C278F66673}"/>
              </a:ext>
              <a:ext uri="{C183D7F6-B498-43B3-948B-1728B52AA6E4}">
                <adec:decorative xmlns:adec="http://schemas.microsoft.com/office/drawing/2017/decorative" val="1"/>
              </a:ext>
            </a:extLst>
          </p:cNvPr>
          <p:cNvSpPr/>
          <p:nvPr userDrawn="1"/>
        </p:nvSpPr>
        <p:spPr>
          <a:xfrm>
            <a:off x="0" y="0"/>
            <a:ext cx="864000" cy="864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Date Placeholder 7">
            <a:extLst>
              <a:ext uri="{FF2B5EF4-FFF2-40B4-BE49-F238E27FC236}">
                <a16:creationId xmlns:a16="http://schemas.microsoft.com/office/drawing/2014/main" id="{0732B1A8-9A4C-2F87-F5FE-86FAA84D508B}"/>
              </a:ext>
            </a:extLst>
          </p:cNvPr>
          <p:cNvSpPr>
            <a:spLocks noGrp="1"/>
          </p:cNvSpPr>
          <p:nvPr>
            <p:ph type="dt" sz="half" idx="10"/>
          </p:nvPr>
        </p:nvSpPr>
        <p:spPr/>
        <p:txBody>
          <a:bodyPr/>
          <a:lstStyle/>
          <a:p>
            <a:r>
              <a:rPr lang="en-US" altLang="zh-CN" dirty="0"/>
              <a:t>04/26/2025</a:t>
            </a:r>
          </a:p>
        </p:txBody>
      </p:sp>
      <p:sp>
        <p:nvSpPr>
          <p:cNvPr id="9" name="Footer Placeholder 8">
            <a:extLst>
              <a:ext uri="{FF2B5EF4-FFF2-40B4-BE49-F238E27FC236}">
                <a16:creationId xmlns:a16="http://schemas.microsoft.com/office/drawing/2014/main" id="{0776EF97-0947-9B9B-4BE7-6965904BD9E2}"/>
              </a:ext>
            </a:extLst>
          </p:cNvPr>
          <p:cNvSpPr>
            <a:spLocks noGrp="1"/>
          </p:cNvSpPr>
          <p:nvPr>
            <p:ph type="ftr" sz="quarter" idx="11"/>
          </p:nvPr>
        </p:nvSpPr>
        <p:spPr/>
        <p:txBody>
          <a:bodyPr/>
          <a:lstStyle/>
          <a:p>
            <a:r>
              <a:rPr lang="en-US" altLang="zh-CN" dirty="0"/>
              <a:t>Sample Footer Text</a:t>
            </a:r>
          </a:p>
        </p:txBody>
      </p:sp>
      <p:sp>
        <p:nvSpPr>
          <p:cNvPr id="10" name="Slide Number Placeholder 9">
            <a:extLst>
              <a:ext uri="{FF2B5EF4-FFF2-40B4-BE49-F238E27FC236}">
                <a16:creationId xmlns:a16="http://schemas.microsoft.com/office/drawing/2014/main" id="{60588A54-7EB8-6DB9-632B-D8EC53B90B7B}"/>
              </a:ext>
            </a:extLst>
          </p:cNvPr>
          <p:cNvSpPr>
            <a:spLocks noGrp="1"/>
          </p:cNvSpPr>
          <p:nvPr>
            <p:ph type="sldNum" sz="half" idx="12"/>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527442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BE9E4D4-DECE-2646-7295-257467AA5239}"/>
              </a:ext>
            </a:extLst>
          </p:cNvPr>
          <p:cNvSpPr>
            <a:spLocks noGrp="1"/>
          </p:cNvSpPr>
          <p:nvPr>
            <p:ph type="dt" sz="half" idx="10"/>
          </p:nvPr>
        </p:nvSpPr>
        <p:spPr/>
        <p:txBody>
          <a:bodyPr/>
          <a:lstStyle/>
          <a:p>
            <a:r>
              <a:rPr lang="en-US" altLang="zh-CN" dirty="0"/>
              <a:t>04/26/2025</a:t>
            </a:r>
          </a:p>
        </p:txBody>
      </p:sp>
      <p:sp>
        <p:nvSpPr>
          <p:cNvPr id="6" name="Footer Placeholder 5">
            <a:extLst>
              <a:ext uri="{FF2B5EF4-FFF2-40B4-BE49-F238E27FC236}">
                <a16:creationId xmlns:a16="http://schemas.microsoft.com/office/drawing/2014/main" id="{7A8F21E1-29AB-9E64-9FEA-A6D85C8058C7}"/>
              </a:ext>
            </a:extLst>
          </p:cNvPr>
          <p:cNvSpPr>
            <a:spLocks noGrp="1"/>
          </p:cNvSpPr>
          <p:nvPr>
            <p:ph type="ftr" sz="quarter" idx="11"/>
          </p:nvPr>
        </p:nvSpPr>
        <p:spPr/>
        <p:txBody>
          <a:bodyPr/>
          <a:lstStyle/>
          <a:p>
            <a:r>
              <a:rPr lang="en-US" altLang="zh-CN" dirty="0"/>
              <a:t>Sample Footer Text</a:t>
            </a:r>
          </a:p>
        </p:txBody>
      </p:sp>
      <p:sp>
        <p:nvSpPr>
          <p:cNvPr id="7" name="Slide Number Placeholder 6">
            <a:extLst>
              <a:ext uri="{FF2B5EF4-FFF2-40B4-BE49-F238E27FC236}">
                <a16:creationId xmlns:a16="http://schemas.microsoft.com/office/drawing/2014/main" id="{B0EA14B9-F25F-51D7-746A-023A6F0C0477}"/>
              </a:ext>
            </a:extLst>
          </p:cNvPr>
          <p:cNvSpPr>
            <a:spLocks noGrp="1"/>
          </p:cNvSpPr>
          <p:nvPr>
            <p:ph type="sldNum" sz="half" idx="12"/>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85130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3">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80DD8D16-D0C7-F3D2-48A8-A579B2B2891D}"/>
              </a:ext>
              <a:ext uri="{C183D7F6-B498-43B3-948B-1728B52AA6E4}">
                <adec:decorative xmlns:adec="http://schemas.microsoft.com/office/drawing/2017/decorative" val="1"/>
              </a:ext>
            </a:extLst>
          </p:cNvPr>
          <p:cNvSpPr/>
          <p:nvPr userDrawn="1"/>
        </p:nvSpPr>
        <p:spPr>
          <a:xfrm>
            <a:off x="0" y="0"/>
            <a:ext cx="8318441" cy="4025314"/>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285071"/>
            <a:ext cx="6841490" cy="3606209"/>
          </a:xfrm>
        </p:spPr>
        <p:txBody>
          <a:bodyPr lIns="0" tIns="0" rIns="0" bIns="0" anchor="b">
            <a:noAutofit/>
          </a:bodyPr>
          <a:lstStyle>
            <a:lvl1pPr algn="l">
              <a:defRPr sz="5400" b="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226560"/>
            <a:ext cx="6841490" cy="1482090"/>
          </a:xfrm>
        </p:spPr>
        <p:txBody>
          <a:bodyPr lIns="0" tIns="0" rIns="0" bIns="0" anchor="t">
            <a:noAutofit/>
          </a:bodyPr>
          <a:lstStyle>
            <a:lvl1pPr marL="0" indent="0" algn="l">
              <a:lnSpc>
                <a:spcPct val="100000"/>
              </a:lnSpc>
              <a:spcBef>
                <a:spcPts val="0"/>
              </a:spcBef>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Content Placeholder 17">
            <a:extLst>
              <a:ext uri="{FF2B5EF4-FFF2-40B4-BE49-F238E27FC236}">
                <a16:creationId xmlns:a16="http://schemas.microsoft.com/office/drawing/2014/main" id="{96033C09-8FAE-F082-7CC9-7A1AC41094D2}"/>
              </a:ext>
            </a:extLst>
          </p:cNvPr>
          <p:cNvSpPr>
            <a:spLocks noGrp="1"/>
          </p:cNvSpPr>
          <p:nvPr>
            <p:ph sz="quarter" idx="18" hasCustomPrompt="1"/>
          </p:nvPr>
        </p:nvSpPr>
        <p:spPr>
          <a:xfrm>
            <a:off x="365760" y="5990748"/>
            <a:ext cx="2574925" cy="251143"/>
          </a:xfrm>
        </p:spPr>
        <p:txBody>
          <a:bodyPr lIns="0" tIns="0" rIns="0" bIns="0" anchor="b">
            <a:noAutofit/>
          </a:bodyPr>
          <a:lstStyle>
            <a:lvl1pPr marL="0" indent="0">
              <a:spcBef>
                <a:spcPts val="0"/>
              </a:spcBef>
              <a:buNone/>
              <a:defRPr sz="1600"/>
            </a:lvl1pPr>
          </a:lstStyle>
          <a:p>
            <a:pPr lvl="0"/>
            <a:r>
              <a:rPr lang="en-US"/>
              <a:t>Presenter Name</a:t>
            </a:r>
          </a:p>
        </p:txBody>
      </p:sp>
      <p:sp>
        <p:nvSpPr>
          <p:cNvPr id="4" name="Picture Placeholder 19" descr="One tall building modern style black and white.">
            <a:extLst>
              <a:ext uri="{FF2B5EF4-FFF2-40B4-BE49-F238E27FC236}">
                <a16:creationId xmlns:a16="http://schemas.microsoft.com/office/drawing/2014/main" id="{F7F5830D-261D-69B1-C97B-FDEBA7981C10}"/>
              </a:ext>
              <a:ext uri="{C183D7F6-B498-43B3-948B-1728B52AA6E4}">
                <adec:decorative xmlns:adec="http://schemas.microsoft.com/office/drawing/2017/decorative" val="0"/>
              </a:ext>
            </a:extLst>
          </p:cNvPr>
          <p:cNvSpPr>
            <a:spLocks noGrp="1"/>
          </p:cNvSpPr>
          <p:nvPr>
            <p:ph type="pic" sz="quarter" idx="17"/>
          </p:nvPr>
        </p:nvSpPr>
        <p:spPr>
          <a:xfrm flipH="1">
            <a:off x="7520705" y="2"/>
            <a:ext cx="4671295" cy="6857999"/>
          </a:xfrm>
          <a:custGeom>
            <a:avLst/>
            <a:gdLst>
              <a:gd name="connsiteX0" fmla="*/ 0 w 4671295"/>
              <a:gd name="connsiteY0" fmla="*/ 6134100 h 6857999"/>
              <a:gd name="connsiteX1" fmla="*/ 574 w 4671295"/>
              <a:gd name="connsiteY1" fmla="*/ 6134100 h 6857999"/>
              <a:gd name="connsiteX2" fmla="*/ 574 w 4671295"/>
              <a:gd name="connsiteY2" fmla="*/ 6857999 h 6857999"/>
              <a:gd name="connsiteX3" fmla="*/ 0 w 4671295"/>
              <a:gd name="connsiteY3" fmla="*/ 6857999 h 6857999"/>
              <a:gd name="connsiteX4" fmla="*/ 575 w 4671295"/>
              <a:gd name="connsiteY4" fmla="*/ 1729318 h 6857999"/>
              <a:gd name="connsiteX5" fmla="*/ 575 w 4671295"/>
              <a:gd name="connsiteY5" fmla="*/ 3676654 h 6857999"/>
              <a:gd name="connsiteX6" fmla="*/ 767337 w 4671295"/>
              <a:gd name="connsiteY6" fmla="*/ 3676654 h 6857999"/>
              <a:gd name="connsiteX7" fmla="*/ 767337 w 4671295"/>
              <a:gd name="connsiteY7" fmla="*/ 1729318 h 6857999"/>
              <a:gd name="connsiteX8" fmla="*/ 574 w 4671295"/>
              <a:gd name="connsiteY8" fmla="*/ 0 h 6857999"/>
              <a:gd name="connsiteX9" fmla="*/ 4671295 w 4671295"/>
              <a:gd name="connsiteY9" fmla="*/ 0 h 6857999"/>
              <a:gd name="connsiteX10" fmla="*/ 4671295 w 4671295"/>
              <a:gd name="connsiteY10" fmla="*/ 6857999 h 6857999"/>
              <a:gd name="connsiteX11" fmla="*/ 2426216 w 4671295"/>
              <a:gd name="connsiteY11" fmla="*/ 6857999 h 6857999"/>
              <a:gd name="connsiteX12" fmla="*/ 2426216 w 4671295"/>
              <a:gd name="connsiteY12" fmla="*/ 6134100 h 6857999"/>
              <a:gd name="connsiteX13" fmla="*/ 574 w 4671295"/>
              <a:gd name="connsiteY13" fmla="*/ 61341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1295" h="6857999">
                <a:moveTo>
                  <a:pt x="0" y="6134100"/>
                </a:moveTo>
                <a:lnTo>
                  <a:pt x="574" y="6134100"/>
                </a:lnTo>
                <a:lnTo>
                  <a:pt x="574" y="6857999"/>
                </a:lnTo>
                <a:lnTo>
                  <a:pt x="0" y="6857999"/>
                </a:lnTo>
                <a:close/>
                <a:moveTo>
                  <a:pt x="575" y="1729318"/>
                </a:moveTo>
                <a:lnTo>
                  <a:pt x="575" y="3676654"/>
                </a:lnTo>
                <a:lnTo>
                  <a:pt x="767337" y="3676654"/>
                </a:lnTo>
                <a:lnTo>
                  <a:pt x="767337" y="1729318"/>
                </a:lnTo>
                <a:close/>
                <a:moveTo>
                  <a:pt x="574" y="0"/>
                </a:moveTo>
                <a:lnTo>
                  <a:pt x="4671295" y="0"/>
                </a:lnTo>
                <a:lnTo>
                  <a:pt x="4671295" y="6857999"/>
                </a:lnTo>
                <a:lnTo>
                  <a:pt x="2426216" y="6857999"/>
                </a:lnTo>
                <a:lnTo>
                  <a:pt x="2426216" y="6134100"/>
                </a:lnTo>
                <a:lnTo>
                  <a:pt x="574" y="6134100"/>
                </a:lnTo>
                <a:close/>
              </a:path>
            </a:pathLst>
          </a:custGeom>
          <a:noFill/>
        </p:spPr>
        <p:txBody>
          <a:bodyPr wrap="square">
            <a:noAutofit/>
          </a:bodyPr>
          <a:lstStyle/>
          <a:p>
            <a:endParaRPr lang="en-US" dirty="0"/>
          </a:p>
        </p:txBody>
      </p:sp>
      <p:sp>
        <p:nvSpPr>
          <p:cNvPr id="14" name="Rectangle 13">
            <a:extLst>
              <a:ext uri="{FF2B5EF4-FFF2-40B4-BE49-F238E27FC236}">
                <a16:creationId xmlns:a16="http://schemas.microsoft.com/office/drawing/2014/main" id="{8058F6DB-3386-E235-75C0-20558DA7F9A7}"/>
              </a:ext>
              <a:ext uri="{C183D7F6-B498-43B3-948B-1728B52AA6E4}">
                <adec:decorative xmlns:adec="http://schemas.microsoft.com/office/drawing/2017/decorative" val="1"/>
              </a:ext>
            </a:extLst>
          </p:cNvPr>
          <p:cNvSpPr/>
          <p:nvPr userDrawn="1"/>
        </p:nvSpPr>
        <p:spPr>
          <a:xfrm rot="5400000">
            <a:off x="10604500" y="5270500"/>
            <a:ext cx="741680" cy="24333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CF2573-CDFF-C67F-9717-D82E10440974}"/>
              </a:ext>
              <a:ext uri="{C183D7F6-B498-43B3-948B-1728B52AA6E4}">
                <adec:decorative xmlns:adec="http://schemas.microsoft.com/office/drawing/2017/decorative" val="1"/>
              </a:ext>
            </a:extLst>
          </p:cNvPr>
          <p:cNvSpPr/>
          <p:nvPr userDrawn="1"/>
        </p:nvSpPr>
        <p:spPr>
          <a:xfrm>
            <a:off x="11409680" y="1706880"/>
            <a:ext cx="78232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7">
            <a:extLst>
              <a:ext uri="{FF2B5EF4-FFF2-40B4-BE49-F238E27FC236}">
                <a16:creationId xmlns:a16="http://schemas.microsoft.com/office/drawing/2014/main" id="{630A6E7F-019D-AAF3-66DD-164C8903B379}"/>
              </a:ext>
            </a:extLst>
          </p:cNvPr>
          <p:cNvSpPr>
            <a:spLocks noGrp="1"/>
          </p:cNvSpPr>
          <p:nvPr>
            <p:ph type="dt" sz="half" idx="19"/>
          </p:nvPr>
        </p:nvSpPr>
        <p:spPr/>
        <p:txBody>
          <a:bodyPr/>
          <a:lstStyle/>
          <a:p>
            <a:r>
              <a:rPr lang="en-US" altLang="zh-CN" dirty="0"/>
              <a:t>04/26/2025</a:t>
            </a:r>
          </a:p>
        </p:txBody>
      </p:sp>
      <p:sp>
        <p:nvSpPr>
          <p:cNvPr id="9" name="Footer Placeholder 8">
            <a:extLst>
              <a:ext uri="{FF2B5EF4-FFF2-40B4-BE49-F238E27FC236}">
                <a16:creationId xmlns:a16="http://schemas.microsoft.com/office/drawing/2014/main" id="{468BF79F-F386-2FE8-A63D-939B3DBAE828}"/>
              </a:ext>
            </a:extLst>
          </p:cNvPr>
          <p:cNvSpPr>
            <a:spLocks noGrp="1"/>
          </p:cNvSpPr>
          <p:nvPr>
            <p:ph type="ftr" sz="quarter" idx="20"/>
          </p:nvPr>
        </p:nvSpPr>
        <p:spPr/>
        <p:txBody>
          <a:bodyPr/>
          <a:lstStyle/>
          <a:p>
            <a:r>
              <a:rPr lang="en-US" altLang="zh-CN" dirty="0"/>
              <a:t>Sample Footer Text</a:t>
            </a:r>
          </a:p>
        </p:txBody>
      </p:sp>
      <p:sp>
        <p:nvSpPr>
          <p:cNvPr id="11" name="Slide Number Placeholder 10">
            <a:extLst>
              <a:ext uri="{FF2B5EF4-FFF2-40B4-BE49-F238E27FC236}">
                <a16:creationId xmlns:a16="http://schemas.microsoft.com/office/drawing/2014/main" id="{EAF997D7-33AE-2BAA-B4B7-6740782D11B1}"/>
              </a:ext>
            </a:extLst>
          </p:cNvPr>
          <p:cNvSpPr>
            <a:spLocks noGrp="1"/>
          </p:cNvSpPr>
          <p:nvPr>
            <p:ph type="sldNum" sz="half" idx="21"/>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303448151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844000" y="831919"/>
            <a:ext cx="3595634" cy="1757505"/>
          </a:xfrm>
        </p:spPr>
        <p:txBody>
          <a:bodyPr lIns="0" tIns="0" rIns="0" bIns="0" anchor="t">
            <a:noAutofit/>
          </a:bodyPr>
          <a:lstStyle>
            <a:lvl1pPr>
              <a:defRPr sz="2800" b="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844000" y="2724912"/>
            <a:ext cx="3595634" cy="3301168"/>
          </a:xfrm>
        </p:spPr>
        <p:txBody>
          <a:bodyPr lIns="0" tIns="0" rIns="0" bIns="0" anchor="t">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907742" y="831919"/>
            <a:ext cx="6440258" cy="5194161"/>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0">
            <a:extLst>
              <a:ext uri="{FF2B5EF4-FFF2-40B4-BE49-F238E27FC236}">
                <a16:creationId xmlns:a16="http://schemas.microsoft.com/office/drawing/2014/main" id="{64C7D082-4357-BB5A-753E-4B6EA3EC4187}"/>
              </a:ext>
              <a:ext uri="{C183D7F6-B498-43B3-948B-1728B52AA6E4}">
                <adec:decorative xmlns:adec="http://schemas.microsoft.com/office/drawing/2017/decorative" val="1"/>
              </a:ext>
            </a:extLst>
          </p:cNvPr>
          <p:cNvSpPr/>
          <p:nvPr userDrawn="1"/>
        </p:nvSpPr>
        <p:spPr>
          <a:xfrm rot="5400000">
            <a:off x="-265301" y="1097220"/>
            <a:ext cx="1254503"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8" name="Freeform 10">
            <a:extLst>
              <a:ext uri="{FF2B5EF4-FFF2-40B4-BE49-F238E27FC236}">
                <a16:creationId xmlns:a16="http://schemas.microsoft.com/office/drawing/2014/main" id="{8BAC39D4-5856-D842-EA76-04E9A2EB7CAA}"/>
              </a:ext>
              <a:ext uri="{C183D7F6-B498-43B3-948B-1728B52AA6E4}">
                <adec:decorative xmlns:adec="http://schemas.microsoft.com/office/drawing/2017/decorative" val="1"/>
              </a:ext>
            </a:extLst>
          </p:cNvPr>
          <p:cNvSpPr/>
          <p:nvPr userDrawn="1"/>
        </p:nvSpPr>
        <p:spPr>
          <a:xfrm rot="5400000">
            <a:off x="10616942" y="4451022"/>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0" name="Date Placeholder 9">
            <a:extLst>
              <a:ext uri="{FF2B5EF4-FFF2-40B4-BE49-F238E27FC236}">
                <a16:creationId xmlns:a16="http://schemas.microsoft.com/office/drawing/2014/main" id="{34024502-4354-E2B9-D897-9ED23267E5AA}"/>
              </a:ext>
            </a:extLst>
          </p:cNvPr>
          <p:cNvSpPr>
            <a:spLocks noGrp="1"/>
          </p:cNvSpPr>
          <p:nvPr>
            <p:ph type="dt" sz="half" idx="10"/>
          </p:nvPr>
        </p:nvSpPr>
        <p:spPr/>
        <p:txBody>
          <a:bodyPr/>
          <a:lstStyle/>
          <a:p>
            <a:r>
              <a:rPr lang="en-US" altLang="zh-CN" dirty="0"/>
              <a:t>04/26/2025</a:t>
            </a:r>
          </a:p>
        </p:txBody>
      </p:sp>
      <p:sp>
        <p:nvSpPr>
          <p:cNvPr id="11" name="Footer Placeholder 10">
            <a:extLst>
              <a:ext uri="{FF2B5EF4-FFF2-40B4-BE49-F238E27FC236}">
                <a16:creationId xmlns:a16="http://schemas.microsoft.com/office/drawing/2014/main" id="{159B090B-7CBB-F1AA-D446-7393B6354BB3}"/>
              </a:ext>
            </a:extLst>
          </p:cNvPr>
          <p:cNvSpPr>
            <a:spLocks noGrp="1"/>
          </p:cNvSpPr>
          <p:nvPr>
            <p:ph type="ftr" sz="quarter" idx="11"/>
          </p:nvPr>
        </p:nvSpPr>
        <p:spPr/>
        <p:txBody>
          <a:bodyPr/>
          <a:lstStyle/>
          <a:p>
            <a:r>
              <a:rPr lang="en-US" altLang="zh-CN" dirty="0"/>
              <a:t>Sample Footer Text</a:t>
            </a:r>
          </a:p>
        </p:txBody>
      </p:sp>
      <p:sp>
        <p:nvSpPr>
          <p:cNvPr id="12" name="Slide Number Placeholder 11">
            <a:extLst>
              <a:ext uri="{FF2B5EF4-FFF2-40B4-BE49-F238E27FC236}">
                <a16:creationId xmlns:a16="http://schemas.microsoft.com/office/drawing/2014/main" id="{F56D8E8D-6E50-B72D-9F2D-FDBED2DF7764}"/>
              </a:ext>
            </a:extLst>
          </p:cNvPr>
          <p:cNvSpPr>
            <a:spLocks noGrp="1"/>
          </p:cNvSpPr>
          <p:nvPr>
            <p:ph type="sldNum" sz="half" idx="12"/>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39431003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844000" y="831919"/>
            <a:ext cx="3595634" cy="2212313"/>
          </a:xfrm>
        </p:spPr>
        <p:txBody>
          <a:bodyPr lIns="0" tIns="0" rIns="0" bIns="0" anchor="t">
            <a:noAutofit/>
          </a:bodyPr>
          <a:lstStyle>
            <a:lvl1pPr>
              <a:defRPr sz="2800" b="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849024" y="3260034"/>
            <a:ext cx="3585586" cy="2766045"/>
          </a:xfrm>
        </p:spPr>
        <p:txBody>
          <a:bodyPr lIns="0" tIns="0" rIns="0" bIns="0"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 uri="{C183D7F6-B498-43B3-948B-1728B52AA6E4}">
                <adec:decorative xmlns:adec="http://schemas.microsoft.com/office/drawing/2017/decorative" val="0"/>
              </a:ext>
            </a:extLst>
          </p:cNvPr>
          <p:cNvSpPr>
            <a:spLocks noGrp="1"/>
          </p:cNvSpPr>
          <p:nvPr>
            <p:ph type="pic" idx="1"/>
          </p:nvPr>
        </p:nvSpPr>
        <p:spPr>
          <a:xfrm>
            <a:off x="5063319" y="831919"/>
            <a:ext cx="6284681" cy="5194161"/>
          </a:xfrm>
        </p:spPr>
        <p:txBody>
          <a:bodyPr lIns="0" tIns="0" rIns="0" bIns="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Freeform 10">
            <a:extLst>
              <a:ext uri="{FF2B5EF4-FFF2-40B4-BE49-F238E27FC236}">
                <a16:creationId xmlns:a16="http://schemas.microsoft.com/office/drawing/2014/main" id="{527DE7F7-878C-3AF0-EA9B-1DE8C71EA404}"/>
              </a:ext>
              <a:ext uri="{C183D7F6-B498-43B3-948B-1728B52AA6E4}">
                <adec:decorative xmlns:adec="http://schemas.microsoft.com/office/drawing/2017/decorative" val="1"/>
              </a:ext>
            </a:extLst>
          </p:cNvPr>
          <p:cNvSpPr/>
          <p:nvPr userDrawn="1"/>
        </p:nvSpPr>
        <p:spPr>
          <a:xfrm rot="5400000">
            <a:off x="-265302" y="5036877"/>
            <a:ext cx="1254503"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9" name="Freeform 10">
            <a:extLst>
              <a:ext uri="{FF2B5EF4-FFF2-40B4-BE49-F238E27FC236}">
                <a16:creationId xmlns:a16="http://schemas.microsoft.com/office/drawing/2014/main" id="{5699C92D-BDAD-4000-0449-3E584792C383}"/>
              </a:ext>
              <a:ext uri="{C183D7F6-B498-43B3-948B-1728B52AA6E4}">
                <adec:decorative xmlns:adec="http://schemas.microsoft.com/office/drawing/2017/decorative" val="1"/>
              </a:ext>
            </a:extLst>
          </p:cNvPr>
          <p:cNvSpPr/>
          <p:nvPr userDrawn="1"/>
        </p:nvSpPr>
        <p:spPr>
          <a:xfrm rot="16200000">
            <a:off x="10616942" y="851158"/>
            <a:ext cx="2426216"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10" name="Date Placeholder 9">
            <a:extLst>
              <a:ext uri="{FF2B5EF4-FFF2-40B4-BE49-F238E27FC236}">
                <a16:creationId xmlns:a16="http://schemas.microsoft.com/office/drawing/2014/main" id="{6948647A-4BED-5556-E983-B52BA3C4331C}"/>
              </a:ext>
            </a:extLst>
          </p:cNvPr>
          <p:cNvSpPr>
            <a:spLocks noGrp="1"/>
          </p:cNvSpPr>
          <p:nvPr>
            <p:ph type="dt" sz="half" idx="10"/>
          </p:nvPr>
        </p:nvSpPr>
        <p:spPr/>
        <p:txBody>
          <a:bodyPr/>
          <a:lstStyle/>
          <a:p>
            <a:r>
              <a:rPr lang="en-US" altLang="zh-CN" dirty="0"/>
              <a:t>04/26/2025</a:t>
            </a:r>
          </a:p>
        </p:txBody>
      </p:sp>
      <p:sp>
        <p:nvSpPr>
          <p:cNvPr id="11" name="Footer Placeholder 10">
            <a:extLst>
              <a:ext uri="{FF2B5EF4-FFF2-40B4-BE49-F238E27FC236}">
                <a16:creationId xmlns:a16="http://schemas.microsoft.com/office/drawing/2014/main" id="{C79308FD-A67C-55A5-38D4-C826485F3468}"/>
              </a:ext>
            </a:extLst>
          </p:cNvPr>
          <p:cNvSpPr>
            <a:spLocks noGrp="1"/>
          </p:cNvSpPr>
          <p:nvPr>
            <p:ph type="ftr" sz="quarter" idx="11"/>
          </p:nvPr>
        </p:nvSpPr>
        <p:spPr/>
        <p:txBody>
          <a:bodyPr/>
          <a:lstStyle/>
          <a:p>
            <a:r>
              <a:rPr lang="en-US" altLang="zh-CN" dirty="0"/>
              <a:t>Sample Footer Text</a:t>
            </a:r>
          </a:p>
        </p:txBody>
      </p:sp>
      <p:sp>
        <p:nvSpPr>
          <p:cNvPr id="12" name="Slide Number Placeholder 11">
            <a:extLst>
              <a:ext uri="{FF2B5EF4-FFF2-40B4-BE49-F238E27FC236}">
                <a16:creationId xmlns:a16="http://schemas.microsoft.com/office/drawing/2014/main" id="{CDD0E670-C768-E39D-4354-EE022571C79B}"/>
              </a:ext>
            </a:extLst>
          </p:cNvPr>
          <p:cNvSpPr>
            <a:spLocks noGrp="1"/>
          </p:cNvSpPr>
          <p:nvPr>
            <p:ph type="sldNum" sz="half" idx="12"/>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462772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7175" y="831919"/>
            <a:ext cx="7342307" cy="1791217"/>
          </a:xfrm>
        </p:spPr>
        <p:txBody>
          <a:bodyPr lIns="0" tIns="0" rIns="0" bIns="0" anchor="b">
            <a:noAutofit/>
          </a:bodyPr>
          <a:lstStyle>
            <a:lvl1pPr>
              <a:defRPr sz="6000" b="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860427" y="3280496"/>
            <a:ext cx="10504000" cy="2743200"/>
          </a:xfrm>
        </p:spPr>
        <p:txBody>
          <a:bodyPr lIns="0" tIns="0" rIns="0" bIns="0">
            <a:normAutofit/>
          </a:bodyPr>
          <a:lstStyle>
            <a:lvl1pPr marL="0" indent="0">
              <a:buNone/>
              <a:defRPr sz="1400"/>
            </a:lvl1pPr>
            <a:lvl2pPr marL="228600" indent="0">
              <a:buNone/>
              <a:defRPr sz="1200"/>
            </a:lvl2pPr>
            <a:lvl3pPr marL="457200" indent="0">
              <a:buNone/>
              <a:defRPr sz="1100"/>
            </a:lvl3pPr>
            <a:lvl4pPr marL="685800" indent="0">
              <a:buNone/>
              <a:defRPr sz="105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0">
            <a:extLst>
              <a:ext uri="{FF2B5EF4-FFF2-40B4-BE49-F238E27FC236}">
                <a16:creationId xmlns:a16="http://schemas.microsoft.com/office/drawing/2014/main" id="{3F34FB20-BE4A-0B89-93B2-F2C8BBD50150}"/>
              </a:ext>
              <a:ext uri="{C183D7F6-B498-43B3-948B-1728B52AA6E4}">
                <adec:decorative xmlns:adec="http://schemas.microsoft.com/office/drawing/2017/decorative" val="1"/>
              </a:ext>
            </a:extLst>
          </p:cNvPr>
          <p:cNvSpPr/>
          <p:nvPr userDrawn="1"/>
        </p:nvSpPr>
        <p:spPr>
          <a:xfrm rot="5400000">
            <a:off x="-533660" y="1365579"/>
            <a:ext cx="1791219"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5" name="Freeform 10">
            <a:extLst>
              <a:ext uri="{FF2B5EF4-FFF2-40B4-BE49-F238E27FC236}">
                <a16:creationId xmlns:a16="http://schemas.microsoft.com/office/drawing/2014/main" id="{77006229-5A5A-3798-EEFB-9570D3BCACC0}"/>
              </a:ext>
              <a:ext uri="{C183D7F6-B498-43B3-948B-1728B52AA6E4}">
                <adec:decorative xmlns:adec="http://schemas.microsoft.com/office/drawing/2017/decorative" val="1"/>
              </a:ext>
            </a:extLst>
          </p:cNvPr>
          <p:cNvSpPr/>
          <p:nvPr userDrawn="1"/>
        </p:nvSpPr>
        <p:spPr>
          <a:xfrm rot="16200000">
            <a:off x="10458450" y="4290146"/>
            <a:ext cx="2743200" cy="7239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99426CCE-903F-787D-DC5C-FF2BF81B254C}"/>
              </a:ext>
            </a:extLst>
          </p:cNvPr>
          <p:cNvSpPr>
            <a:spLocks noGrp="1"/>
          </p:cNvSpPr>
          <p:nvPr>
            <p:ph type="dt" sz="half" idx="14"/>
          </p:nvPr>
        </p:nvSpPr>
        <p:spPr/>
        <p:txBody>
          <a:bodyPr/>
          <a:lstStyle/>
          <a:p>
            <a:r>
              <a:rPr lang="en-US" altLang="zh-CN" dirty="0"/>
              <a:t>04/26/2025</a:t>
            </a:r>
          </a:p>
        </p:txBody>
      </p:sp>
      <p:sp>
        <p:nvSpPr>
          <p:cNvPr id="7" name="Footer Placeholder 6">
            <a:extLst>
              <a:ext uri="{FF2B5EF4-FFF2-40B4-BE49-F238E27FC236}">
                <a16:creationId xmlns:a16="http://schemas.microsoft.com/office/drawing/2014/main" id="{990D41AC-533B-8C43-568C-2D0673A144EC}"/>
              </a:ext>
            </a:extLst>
          </p:cNvPr>
          <p:cNvSpPr>
            <a:spLocks noGrp="1"/>
          </p:cNvSpPr>
          <p:nvPr>
            <p:ph type="ftr" sz="quarter" idx="15"/>
          </p:nvPr>
        </p:nvSpPr>
        <p:spPr/>
        <p:txBody>
          <a:bodyPr/>
          <a:lstStyle/>
          <a:p>
            <a:r>
              <a:rPr lang="en-US" altLang="zh-CN" dirty="0"/>
              <a:t>Sample Footer Text</a:t>
            </a:r>
          </a:p>
        </p:txBody>
      </p:sp>
      <p:sp>
        <p:nvSpPr>
          <p:cNvPr id="9" name="Slide Number Placeholder 8">
            <a:extLst>
              <a:ext uri="{FF2B5EF4-FFF2-40B4-BE49-F238E27FC236}">
                <a16:creationId xmlns:a16="http://schemas.microsoft.com/office/drawing/2014/main" id="{4CDAB259-04D2-2425-A747-8E7D71236A58}"/>
              </a:ext>
            </a:extLst>
          </p:cNvPr>
          <p:cNvSpPr>
            <a:spLocks noGrp="1"/>
          </p:cNvSpPr>
          <p:nvPr>
            <p:ph type="sldNum" sz="half" idx="16"/>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2723892555"/>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1627318"/>
            <a:ext cx="8430767" cy="1842020"/>
          </a:xfrm>
        </p:spPr>
        <p:txBody>
          <a:bodyPr lIns="0" tIns="0" rIns="0" bIns="0" anchor="b">
            <a:noAutofit/>
          </a:bodyPr>
          <a:lstStyle>
            <a:lvl1pPr>
              <a:defRPr sz="6000" b="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844128" y="3622674"/>
            <a:ext cx="8430639" cy="1279615"/>
          </a:xfrm>
        </p:spPr>
        <p:txBody>
          <a:bodyPr lIns="0" tIns="0" rIns="0" bIns="0">
            <a:noAutofit/>
          </a:bodyPr>
          <a:lstStyle>
            <a:lvl1pPr marL="0" indent="0">
              <a:buNone/>
              <a:defRPr sz="1400"/>
            </a:lvl1pPr>
            <a:lvl2pPr marL="228600" indent="0">
              <a:buNone/>
              <a:defRPr sz="1200"/>
            </a:lvl2pPr>
            <a:lvl3pPr marL="457200" indent="0">
              <a:buNone/>
              <a:defRPr sz="1100"/>
            </a:lvl3pPr>
            <a:lvl4pPr marL="685800" indent="0">
              <a:buNone/>
              <a:defRPr sz="1050"/>
            </a:lvl4pPr>
            <a:lvl5pPr marL="914400"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0">
            <a:extLst>
              <a:ext uri="{FF2B5EF4-FFF2-40B4-BE49-F238E27FC236}">
                <a16:creationId xmlns:a16="http://schemas.microsoft.com/office/drawing/2014/main" id="{8FDCED18-C414-F7C6-D98C-8B3AC35E6C72}"/>
              </a:ext>
              <a:ext uri="{C183D7F6-B498-43B3-948B-1728B52AA6E4}">
                <adec:decorative xmlns:adec="http://schemas.microsoft.com/office/drawing/2017/decorative" val="1"/>
              </a:ext>
            </a:extLst>
          </p:cNvPr>
          <p:cNvSpPr/>
          <p:nvPr userDrawn="1"/>
        </p:nvSpPr>
        <p:spPr>
          <a:xfrm rot="16200000">
            <a:off x="9751085" y="2789766"/>
            <a:ext cx="3603364" cy="1278467"/>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3" name="Date Placeholder 2">
            <a:extLst>
              <a:ext uri="{FF2B5EF4-FFF2-40B4-BE49-F238E27FC236}">
                <a16:creationId xmlns:a16="http://schemas.microsoft.com/office/drawing/2014/main" id="{636CD2F2-0F5F-A7AB-8F92-3AF43CD57F2B}"/>
              </a:ext>
            </a:extLst>
          </p:cNvPr>
          <p:cNvSpPr>
            <a:spLocks noGrp="1"/>
          </p:cNvSpPr>
          <p:nvPr>
            <p:ph type="dt" sz="half" idx="15"/>
          </p:nvPr>
        </p:nvSpPr>
        <p:spPr/>
        <p:txBody>
          <a:bodyPr/>
          <a:lstStyle/>
          <a:p>
            <a:r>
              <a:rPr lang="en-US" altLang="zh-CN" dirty="0"/>
              <a:t>04/26/2025</a:t>
            </a:r>
          </a:p>
        </p:txBody>
      </p:sp>
      <p:sp>
        <p:nvSpPr>
          <p:cNvPr id="8" name="Footer Placeholder 7">
            <a:extLst>
              <a:ext uri="{FF2B5EF4-FFF2-40B4-BE49-F238E27FC236}">
                <a16:creationId xmlns:a16="http://schemas.microsoft.com/office/drawing/2014/main" id="{378D6886-AD32-51ED-233D-D0CF6223084E}"/>
              </a:ext>
            </a:extLst>
          </p:cNvPr>
          <p:cNvSpPr>
            <a:spLocks noGrp="1"/>
          </p:cNvSpPr>
          <p:nvPr>
            <p:ph type="ftr" sz="quarter" idx="16"/>
          </p:nvPr>
        </p:nvSpPr>
        <p:spPr/>
        <p:txBody>
          <a:bodyPr/>
          <a:lstStyle/>
          <a:p>
            <a:r>
              <a:rPr lang="en-US" altLang="zh-CN" dirty="0"/>
              <a:t>Sample Footer Text</a:t>
            </a:r>
          </a:p>
        </p:txBody>
      </p:sp>
      <p:sp>
        <p:nvSpPr>
          <p:cNvPr id="9" name="Slide Number Placeholder 8">
            <a:extLst>
              <a:ext uri="{FF2B5EF4-FFF2-40B4-BE49-F238E27FC236}">
                <a16:creationId xmlns:a16="http://schemas.microsoft.com/office/drawing/2014/main" id="{AE20AA7E-90A7-E423-3DEE-3B4B57FE1198}"/>
              </a:ext>
            </a:extLst>
          </p:cNvPr>
          <p:cNvSpPr>
            <a:spLocks noGrp="1"/>
          </p:cNvSpPr>
          <p:nvPr>
            <p:ph type="sldNum" sz="half" idx="17"/>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807576641"/>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sing">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C883F5-7BE7-D1A3-93C9-9C475A2CB860}"/>
              </a:ext>
              <a:ext uri="{C183D7F6-B498-43B3-948B-1728B52AA6E4}">
                <adec:decorative xmlns:adec="http://schemas.microsoft.com/office/drawing/2017/decorative" val="1"/>
              </a:ext>
            </a:extLst>
          </p:cNvPr>
          <p:cNvSpPr/>
          <p:nvPr userDrawn="1"/>
        </p:nvSpPr>
        <p:spPr>
          <a:xfrm rot="5400000">
            <a:off x="845820" y="5270500"/>
            <a:ext cx="741680" cy="24333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34F1FF0-4427-86A3-4D78-0F719ED7FEF9}"/>
              </a:ext>
              <a:ext uri="{C183D7F6-B498-43B3-948B-1728B52AA6E4}">
                <adec:decorative xmlns:adec="http://schemas.microsoft.com/office/drawing/2017/decorative" val="1"/>
              </a:ext>
            </a:extLst>
          </p:cNvPr>
          <p:cNvSpPr/>
          <p:nvPr userDrawn="1"/>
        </p:nvSpPr>
        <p:spPr>
          <a:xfrm>
            <a:off x="0" y="1706880"/>
            <a:ext cx="782320" cy="2001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0">
            <a:extLst>
              <a:ext uri="{FF2B5EF4-FFF2-40B4-BE49-F238E27FC236}">
                <a16:creationId xmlns:a16="http://schemas.microsoft.com/office/drawing/2014/main" id="{7601B0E6-3C72-DA7C-AABE-BEB976EAD38F}"/>
              </a:ext>
              <a:ext uri="{C183D7F6-B498-43B3-948B-1728B52AA6E4}">
                <adec:decorative xmlns:adec="http://schemas.microsoft.com/office/drawing/2017/decorative" val="1"/>
              </a:ext>
            </a:extLst>
          </p:cNvPr>
          <p:cNvSpPr/>
          <p:nvPr userDrawn="1"/>
        </p:nvSpPr>
        <p:spPr>
          <a:xfrm>
            <a:off x="5003800" y="0"/>
            <a:ext cx="7188200" cy="6858000"/>
          </a:xfrm>
          <a:custGeom>
            <a:avLst/>
            <a:gdLst/>
            <a:ahLst/>
            <a:cxnLst/>
            <a:rect l="l" t="t" r="r" b="b"/>
            <a:pathLst>
              <a:path w="2884235" h="812800">
                <a:moveTo>
                  <a:pt x="0" y="0"/>
                </a:moveTo>
                <a:lnTo>
                  <a:pt x="2884235" y="0"/>
                </a:lnTo>
                <a:lnTo>
                  <a:pt x="2884235" y="812800"/>
                </a:lnTo>
                <a:lnTo>
                  <a:pt x="0" y="812800"/>
                </a:lnTo>
                <a:close/>
              </a:path>
            </a:pathLst>
          </a:custGeom>
          <a:solidFill>
            <a:schemeClr val="accent1"/>
          </a:solidFill>
        </p:spPr>
        <p:txBody>
          <a:bodyPr/>
          <a:lstStyle/>
          <a:p>
            <a:endParaRPr lang="zh-CN" altLang="en-US" u="sng"/>
          </a:p>
        </p:txBody>
      </p:sp>
      <p:sp>
        <p:nvSpPr>
          <p:cNvPr id="28" name="Title 27">
            <a:extLst>
              <a:ext uri="{FF2B5EF4-FFF2-40B4-BE49-F238E27FC236}">
                <a16:creationId xmlns:a16="http://schemas.microsoft.com/office/drawing/2014/main" id="{B22DC1AD-104F-B2A9-0D6E-AADE2D550AB6}"/>
              </a:ext>
            </a:extLst>
          </p:cNvPr>
          <p:cNvSpPr>
            <a:spLocks noGrp="1"/>
          </p:cNvSpPr>
          <p:nvPr>
            <p:ph type="ctrTitle" hasCustomPrompt="1"/>
          </p:nvPr>
        </p:nvSpPr>
        <p:spPr>
          <a:xfrm>
            <a:off x="6331476" y="1153634"/>
            <a:ext cx="5184248" cy="4550732"/>
          </a:xfrm>
          <a:prstGeom prst="rect">
            <a:avLst/>
          </a:prstGeom>
        </p:spPr>
        <p:txBody>
          <a:bodyPr lIns="0" tIns="0" rIns="0" bIns="0" anchor="ctr">
            <a:noAutofit/>
          </a:bodyPr>
          <a:lstStyle>
            <a:lvl1pPr algn="ctr">
              <a:lnSpc>
                <a:spcPct val="100000"/>
              </a:lnSpc>
              <a:defRPr sz="6000" b="0" baseline="0">
                <a:solidFill>
                  <a:schemeClr val="tx1"/>
                </a:solidFill>
              </a:defRPr>
            </a:lvl1pPr>
          </a:lstStyle>
          <a:p>
            <a:r>
              <a:rPr lang="en-US" altLang="zh-CN" sz="7200"/>
              <a:t>CLICK TO EDIT MASTER TITLE STYLE</a:t>
            </a:r>
            <a:endParaRPr lang="zh-CN" altLang="en-US"/>
          </a:p>
        </p:txBody>
      </p:sp>
      <p:sp>
        <p:nvSpPr>
          <p:cNvPr id="13" name="Picture Placeholder 12">
            <a:extLst>
              <a:ext uri="{FF2B5EF4-FFF2-40B4-BE49-F238E27FC236}">
                <a16:creationId xmlns:a16="http://schemas.microsoft.com/office/drawing/2014/main" id="{1F6A65A1-92CE-EE19-EEE3-1696F336C737}"/>
              </a:ext>
            </a:extLst>
          </p:cNvPr>
          <p:cNvSpPr>
            <a:spLocks noGrp="1"/>
          </p:cNvSpPr>
          <p:nvPr>
            <p:ph type="pic" sz="quarter" idx="18"/>
          </p:nvPr>
        </p:nvSpPr>
        <p:spPr>
          <a:xfrm>
            <a:off x="0" y="0"/>
            <a:ext cx="6256866" cy="6858000"/>
          </a:xfrm>
          <a:custGeom>
            <a:avLst/>
            <a:gdLst>
              <a:gd name="connsiteX0" fmla="*/ 0 w 6256866"/>
              <a:gd name="connsiteY0" fmla="*/ 0 h 6858000"/>
              <a:gd name="connsiteX1" fmla="*/ 5130265 w 6256866"/>
              <a:gd name="connsiteY1" fmla="*/ 0 h 6858000"/>
              <a:gd name="connsiteX2" fmla="*/ 5130265 w 6256866"/>
              <a:gd name="connsiteY2" fmla="*/ 3276600 h 6858000"/>
              <a:gd name="connsiteX3" fmla="*/ 6256866 w 6256866"/>
              <a:gd name="connsiteY3" fmla="*/ 3276600 h 6858000"/>
              <a:gd name="connsiteX4" fmla="*/ 6256866 w 6256866"/>
              <a:gd name="connsiteY4" fmla="*/ 4139648 h 6858000"/>
              <a:gd name="connsiteX5" fmla="*/ 5130265 w 6256866"/>
              <a:gd name="connsiteY5" fmla="*/ 4139648 h 6858000"/>
              <a:gd name="connsiteX6" fmla="*/ 5130265 w 6256866"/>
              <a:gd name="connsiteY6" fmla="*/ 6858000 h 6858000"/>
              <a:gd name="connsiteX7" fmla="*/ 2433320 w 6256866"/>
              <a:gd name="connsiteY7" fmla="*/ 6858000 h 6858000"/>
              <a:gd name="connsiteX8" fmla="*/ 2433320 w 6256866"/>
              <a:gd name="connsiteY8" fmla="*/ 6116320 h 6858000"/>
              <a:gd name="connsiteX9" fmla="*/ 0 w 6256866"/>
              <a:gd name="connsiteY9" fmla="*/ 6116320 h 6858000"/>
              <a:gd name="connsiteX10" fmla="*/ 0 w 6256866"/>
              <a:gd name="connsiteY10" fmla="*/ 3708400 h 6858000"/>
              <a:gd name="connsiteX11" fmla="*/ 782320 w 6256866"/>
              <a:gd name="connsiteY11" fmla="*/ 3708400 h 6858000"/>
              <a:gd name="connsiteX12" fmla="*/ 782320 w 6256866"/>
              <a:gd name="connsiteY12" fmla="*/ 1706880 h 6858000"/>
              <a:gd name="connsiteX13" fmla="*/ 0 w 6256866"/>
              <a:gd name="connsiteY13" fmla="*/ 170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6866" h="6858000">
                <a:moveTo>
                  <a:pt x="0" y="0"/>
                </a:moveTo>
                <a:lnTo>
                  <a:pt x="5130265" y="0"/>
                </a:lnTo>
                <a:lnTo>
                  <a:pt x="5130265" y="3276600"/>
                </a:lnTo>
                <a:lnTo>
                  <a:pt x="6256866" y="3276600"/>
                </a:lnTo>
                <a:lnTo>
                  <a:pt x="6256866" y="4139648"/>
                </a:lnTo>
                <a:lnTo>
                  <a:pt x="5130265" y="4139648"/>
                </a:lnTo>
                <a:lnTo>
                  <a:pt x="5130265" y="6858000"/>
                </a:lnTo>
                <a:lnTo>
                  <a:pt x="2433320" y="6858000"/>
                </a:lnTo>
                <a:lnTo>
                  <a:pt x="2433320" y="6116320"/>
                </a:lnTo>
                <a:lnTo>
                  <a:pt x="0" y="6116320"/>
                </a:lnTo>
                <a:lnTo>
                  <a:pt x="0" y="3708400"/>
                </a:lnTo>
                <a:lnTo>
                  <a:pt x="782320" y="3708400"/>
                </a:lnTo>
                <a:lnTo>
                  <a:pt x="782320" y="1706880"/>
                </a:lnTo>
                <a:lnTo>
                  <a:pt x="0" y="1706880"/>
                </a:lnTo>
                <a:close/>
              </a:path>
            </a:pathLst>
          </a:custGeom>
          <a:noFill/>
        </p:spPr>
        <p:txBody>
          <a:bodyPr wrap="square">
            <a:noAutofit/>
          </a:bodyPr>
          <a:lstStyle/>
          <a:p>
            <a:endParaRPr lang="en-US" dirty="0"/>
          </a:p>
        </p:txBody>
      </p:sp>
      <p:sp>
        <p:nvSpPr>
          <p:cNvPr id="5" name="Date Placeholder 4">
            <a:extLst>
              <a:ext uri="{FF2B5EF4-FFF2-40B4-BE49-F238E27FC236}">
                <a16:creationId xmlns:a16="http://schemas.microsoft.com/office/drawing/2014/main" id="{DD7D5DA1-025D-2C65-E8EE-CEE1E76E0530}"/>
              </a:ext>
            </a:extLst>
          </p:cNvPr>
          <p:cNvSpPr>
            <a:spLocks noGrp="1"/>
          </p:cNvSpPr>
          <p:nvPr>
            <p:ph type="dt" sz="half" idx="19"/>
          </p:nvPr>
        </p:nvSpPr>
        <p:spPr/>
        <p:txBody>
          <a:bodyPr/>
          <a:lstStyle/>
          <a:p>
            <a:r>
              <a:rPr lang="en-US" altLang="zh-CN" dirty="0"/>
              <a:t>04/26/2025</a:t>
            </a:r>
          </a:p>
        </p:txBody>
      </p:sp>
      <p:sp>
        <p:nvSpPr>
          <p:cNvPr id="6" name="Footer Placeholder 5">
            <a:extLst>
              <a:ext uri="{FF2B5EF4-FFF2-40B4-BE49-F238E27FC236}">
                <a16:creationId xmlns:a16="http://schemas.microsoft.com/office/drawing/2014/main" id="{4F4368DB-AB72-1EC3-A527-8C8E999154B5}"/>
              </a:ext>
            </a:extLst>
          </p:cNvPr>
          <p:cNvSpPr>
            <a:spLocks noGrp="1"/>
          </p:cNvSpPr>
          <p:nvPr>
            <p:ph type="ftr" sz="quarter" idx="20"/>
          </p:nvPr>
        </p:nvSpPr>
        <p:spPr/>
        <p:txBody>
          <a:bodyPr/>
          <a:lstStyle/>
          <a:p>
            <a:r>
              <a:rPr lang="en-US" altLang="zh-CN" dirty="0"/>
              <a:t>Sample Footer Text</a:t>
            </a:r>
          </a:p>
        </p:txBody>
      </p:sp>
      <p:sp>
        <p:nvSpPr>
          <p:cNvPr id="7" name="Slide Number Placeholder 6">
            <a:extLst>
              <a:ext uri="{FF2B5EF4-FFF2-40B4-BE49-F238E27FC236}">
                <a16:creationId xmlns:a16="http://schemas.microsoft.com/office/drawing/2014/main" id="{A06EC095-9480-514A-7E3D-3E2E2EF9CD27}"/>
              </a:ext>
            </a:extLst>
          </p:cNvPr>
          <p:cNvSpPr>
            <a:spLocks noGrp="1"/>
          </p:cNvSpPr>
          <p:nvPr>
            <p:ph type="sldNum" sz="half" idx="21"/>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348308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Content 5">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CD6CB-7CF3-6170-4CDE-A7067B3BA6DE}"/>
              </a:ext>
              <a:ext uri="{C183D7F6-B498-43B3-948B-1728B52AA6E4}">
                <adec:decorative xmlns:adec="http://schemas.microsoft.com/office/drawing/2017/decorative" val="1"/>
              </a:ext>
            </a:extLst>
          </p:cNvPr>
          <p:cNvSpPr/>
          <p:nvPr/>
        </p:nvSpPr>
        <p:spPr>
          <a:xfrm>
            <a:off x="0" y="1"/>
            <a:ext cx="4998404" cy="6858000"/>
          </a:xfrm>
          <a:prstGeom prst="rect">
            <a:avLst/>
          </a:prstGeom>
          <a:ln>
            <a:noFill/>
          </a:ln>
          <a:effectLst>
            <a:outerShdw blurRad="292100" dist="25400" dir="540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199" y="894391"/>
            <a:ext cx="4031619" cy="4940661"/>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94391"/>
            <a:ext cx="6159500"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52F8042-124F-4460-862E-75BE885F369D}" type="datetime1">
              <a:rPr lang="en-US" smtClean="0"/>
              <a:t>10/3/2025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31319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Content 3">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DC977C0-EDF0-01D2-4B36-D815C4C62A90}"/>
              </a:ext>
              <a:ext uri="{C183D7F6-B498-43B3-948B-1728B52AA6E4}">
                <adec:decorative xmlns:adec="http://schemas.microsoft.com/office/drawing/2017/decorative" val="1"/>
              </a:ext>
            </a:extLst>
          </p:cNvPr>
          <p:cNvSpPr/>
          <p:nvPr/>
        </p:nvSpPr>
        <p:spPr>
          <a:xfrm>
            <a:off x="1" y="0"/>
            <a:ext cx="4998404" cy="6858000"/>
          </a:xfrm>
          <a:prstGeom prst="rect">
            <a:avLst/>
          </a:prstGeom>
          <a:ln>
            <a:noFill/>
          </a:ln>
          <a:effectLst>
            <a:outerShdw blurRad="304800" dist="50800" dir="540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199" y="1861457"/>
            <a:ext cx="3902530" cy="3900335"/>
          </a:xfrm>
        </p:spPr>
        <p:txBody>
          <a:bodyPr vert="horz" lIns="91440" tIns="45720" rIns="91440" bIns="45720" rtlCol="0" anchor="t">
            <a:normAutofit/>
          </a:bodyPr>
          <a:lstStyle>
            <a:lvl1pPr>
              <a:defRPr lang="en-US" sz="3200"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1861457"/>
            <a:ext cx="4956175" cy="3895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21C159D-7D89-42C2-8281-5FCE30E88AB1}" type="datetime1">
              <a:rPr lang="en-US" smtClean="0"/>
              <a:t>10/3/2025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4605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1">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105B0D-67F2-9812-52C4-70EF88F9FDD0}"/>
              </a:ext>
            </a:extLst>
          </p:cNvPr>
          <p:cNvSpPr>
            <a:spLocks noGrp="1"/>
          </p:cNvSpPr>
          <p:nvPr>
            <p:ph type="title"/>
          </p:nvPr>
        </p:nvSpPr>
        <p:spPr>
          <a:xfrm>
            <a:off x="657226" y="436418"/>
            <a:ext cx="5896338" cy="4512397"/>
          </a:xfrm>
        </p:spPr>
        <p:txBody>
          <a:bodyPr lIns="0" tIns="0" rIns="0" bIns="0">
            <a:noAutofit/>
          </a:bodyPr>
          <a:lstStyle>
            <a:lvl1pPr>
              <a:defRPr sz="6000" b="0" baseline="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DA114507-3B87-3C37-7F16-5679671A064B}"/>
              </a:ext>
            </a:extLst>
          </p:cNvPr>
          <p:cNvSpPr>
            <a:spLocks noGrp="1"/>
          </p:cNvSpPr>
          <p:nvPr>
            <p:ph type="body" sz="quarter" idx="17" hasCustomPrompt="1"/>
          </p:nvPr>
        </p:nvSpPr>
        <p:spPr>
          <a:xfrm>
            <a:off x="657225" y="5152864"/>
            <a:ext cx="5889827" cy="1268718"/>
          </a:xfrm>
        </p:spPr>
        <p:txBody>
          <a:bodyPr lIns="0" tIns="0" rIns="0" bIns="0">
            <a:noAutofit/>
          </a:bodyPr>
          <a:lstStyle>
            <a:lvl1pPr marL="0" indent="0">
              <a:lnSpc>
                <a:spcPct val="120000"/>
              </a:lnSpc>
              <a:spcBef>
                <a:spcPts val="0"/>
              </a:spcBef>
              <a:buNone/>
              <a:defRPr sz="1400" baseline="0">
                <a:solidFill>
                  <a:schemeClr val="tx1"/>
                </a:solidFill>
                <a:latin typeface="+mn-lt"/>
              </a:defRPr>
            </a:lvl1pPr>
          </a:lstStyle>
          <a:p>
            <a:pPr lvl="0"/>
            <a:r>
              <a:rPr lang="en-US" altLang="zh-CN"/>
              <a:t>Click</a:t>
            </a:r>
            <a:r>
              <a:rPr lang="zh-CN" altLang="en-US"/>
              <a:t> </a:t>
            </a:r>
            <a:r>
              <a:rPr lang="en-US" altLang="zh-CN"/>
              <a:t>to edit Master subtitle style</a:t>
            </a:r>
            <a:endParaRPr lang="zh-CN" altLang="en-US"/>
          </a:p>
        </p:txBody>
      </p:sp>
      <p:sp>
        <p:nvSpPr>
          <p:cNvPr id="7" name="Picture Placeholder 6" descr="Closeup on person wearing glasses.">
            <a:extLst>
              <a:ext uri="{FF2B5EF4-FFF2-40B4-BE49-F238E27FC236}">
                <a16:creationId xmlns:a16="http://schemas.microsoft.com/office/drawing/2014/main" id="{0C52EA65-FC43-25C0-960D-AB8027D2420A}"/>
              </a:ext>
              <a:ext uri="{C183D7F6-B498-43B3-948B-1728B52AA6E4}">
                <adec:decorative xmlns:adec="http://schemas.microsoft.com/office/drawing/2017/decorative" val="0"/>
              </a:ext>
            </a:extLst>
          </p:cNvPr>
          <p:cNvSpPr>
            <a:spLocks noGrp="1"/>
          </p:cNvSpPr>
          <p:nvPr>
            <p:ph type="pic" sz="quarter" idx="18"/>
          </p:nvPr>
        </p:nvSpPr>
        <p:spPr>
          <a:xfrm>
            <a:off x="6883862" y="669510"/>
            <a:ext cx="3902491" cy="3902491"/>
          </a:xfrm>
          <a:custGeom>
            <a:avLst/>
            <a:gdLst>
              <a:gd name="connsiteX0" fmla="*/ 1951245 w 3902491"/>
              <a:gd name="connsiteY0" fmla="*/ 0 h 3902491"/>
              <a:gd name="connsiteX1" fmla="*/ 3902491 w 3902491"/>
              <a:gd name="connsiteY1" fmla="*/ 1951246 h 3902491"/>
              <a:gd name="connsiteX2" fmla="*/ 1951246 w 3902491"/>
              <a:gd name="connsiteY2" fmla="*/ 3902491 h 3902491"/>
              <a:gd name="connsiteX3" fmla="*/ 1951245 w 3902491"/>
              <a:gd name="connsiteY3" fmla="*/ 3902491 h 3902491"/>
              <a:gd name="connsiteX4" fmla="*/ 0 w 3902491"/>
              <a:gd name="connsiteY4" fmla="*/ 1951246 h 390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491" h="3902491">
                <a:moveTo>
                  <a:pt x="1951245" y="0"/>
                </a:moveTo>
                <a:lnTo>
                  <a:pt x="3902491" y="1951246"/>
                </a:lnTo>
                <a:lnTo>
                  <a:pt x="1951246" y="3902491"/>
                </a:lnTo>
                <a:lnTo>
                  <a:pt x="1951245" y="3902491"/>
                </a:lnTo>
                <a:lnTo>
                  <a:pt x="0" y="1951246"/>
                </a:lnTo>
                <a:close/>
              </a:path>
            </a:pathLst>
          </a:custGeom>
          <a:noFill/>
        </p:spPr>
        <p:txBody>
          <a:bodyPr wrap="square">
            <a:noAutofit/>
          </a:bodyPr>
          <a:lstStyle/>
          <a:p>
            <a:endParaRPr lang="zh-CN" altLang="en-US"/>
          </a:p>
        </p:txBody>
      </p:sp>
      <p:sp>
        <p:nvSpPr>
          <p:cNvPr id="13" name="Picture Placeholder 12" descr="One person clapping and smiling.">
            <a:extLst>
              <a:ext uri="{FF2B5EF4-FFF2-40B4-BE49-F238E27FC236}">
                <a16:creationId xmlns:a16="http://schemas.microsoft.com/office/drawing/2014/main" id="{60D97465-0A08-3AAC-3DDD-E6A85BBB6575}"/>
              </a:ext>
              <a:ext uri="{C183D7F6-B498-43B3-948B-1728B52AA6E4}">
                <adec:decorative xmlns:adec="http://schemas.microsoft.com/office/drawing/2017/decorative" val="0"/>
              </a:ext>
            </a:extLst>
          </p:cNvPr>
          <p:cNvSpPr>
            <a:spLocks noGrp="1"/>
          </p:cNvSpPr>
          <p:nvPr>
            <p:ph type="pic" sz="quarter" idx="19"/>
          </p:nvPr>
        </p:nvSpPr>
        <p:spPr>
          <a:xfrm>
            <a:off x="9052312" y="2833425"/>
            <a:ext cx="3139688" cy="3872174"/>
          </a:xfrm>
          <a:custGeom>
            <a:avLst/>
            <a:gdLst>
              <a:gd name="connsiteX0" fmla="*/ 1948799 w 3139688"/>
              <a:gd name="connsiteY0" fmla="*/ 0 h 3872174"/>
              <a:gd name="connsiteX1" fmla="*/ 3139688 w 3139688"/>
              <a:gd name="connsiteY1" fmla="*/ 1190889 h 3872174"/>
              <a:gd name="connsiteX2" fmla="*/ 3139688 w 3139688"/>
              <a:gd name="connsiteY2" fmla="*/ 2706710 h 3872174"/>
              <a:gd name="connsiteX3" fmla="*/ 1974223 w 3139688"/>
              <a:gd name="connsiteY3" fmla="*/ 3872174 h 3872174"/>
              <a:gd name="connsiteX4" fmla="*/ 1923375 w 3139688"/>
              <a:gd name="connsiteY4" fmla="*/ 3872174 h 3872174"/>
              <a:gd name="connsiteX5" fmla="*/ 0 w 3139688"/>
              <a:gd name="connsiteY5" fmla="*/ 1948799 h 387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9688" h="3872174">
                <a:moveTo>
                  <a:pt x="1948799" y="0"/>
                </a:moveTo>
                <a:lnTo>
                  <a:pt x="3139688" y="1190889"/>
                </a:lnTo>
                <a:lnTo>
                  <a:pt x="3139688" y="2706710"/>
                </a:lnTo>
                <a:lnTo>
                  <a:pt x="1974223" y="3872174"/>
                </a:lnTo>
                <a:lnTo>
                  <a:pt x="1923375" y="3872174"/>
                </a:lnTo>
                <a:lnTo>
                  <a:pt x="0" y="1948799"/>
                </a:lnTo>
                <a:close/>
              </a:path>
            </a:pathLst>
          </a:custGeom>
          <a:noFill/>
        </p:spPr>
        <p:txBody>
          <a:bodyPr wrap="square">
            <a:noAutofit/>
          </a:bodyPr>
          <a:lstStyle/>
          <a:p>
            <a:endParaRPr lang="zh-CN" altLang="en-US"/>
          </a:p>
        </p:txBody>
      </p:sp>
      <p:sp>
        <p:nvSpPr>
          <p:cNvPr id="24" name="Freeform: Shape 23">
            <a:extLst>
              <a:ext uri="{FF2B5EF4-FFF2-40B4-BE49-F238E27FC236}">
                <a16:creationId xmlns:a16="http://schemas.microsoft.com/office/drawing/2014/main" id="{05BD3FE9-403D-4D43-E51A-2A3EE4F13931}"/>
              </a:ext>
              <a:ext uri="{C183D7F6-B498-43B3-948B-1728B52AA6E4}">
                <adec:decorative xmlns:adec="http://schemas.microsoft.com/office/drawing/2017/decorative" val="1"/>
              </a:ext>
            </a:extLst>
          </p:cNvPr>
          <p:cNvSpPr/>
          <p:nvPr userDrawn="1"/>
        </p:nvSpPr>
        <p:spPr>
          <a:xfrm flipV="1">
            <a:off x="8616950" y="0"/>
            <a:ext cx="3575051" cy="3612361"/>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25" name="Isosceles Triangle 3">
            <a:extLst>
              <a:ext uri="{FF2B5EF4-FFF2-40B4-BE49-F238E27FC236}">
                <a16:creationId xmlns:a16="http://schemas.microsoft.com/office/drawing/2014/main" id="{10D3FB60-F35E-34D2-31A5-29537BF7CB1B}"/>
              </a:ext>
              <a:ext uri="{C183D7F6-B498-43B3-948B-1728B52AA6E4}">
                <adec:decorative xmlns:adec="http://schemas.microsoft.com/office/drawing/2017/decorative" val="1"/>
              </a:ext>
            </a:extLst>
          </p:cNvPr>
          <p:cNvSpPr/>
          <p:nvPr userDrawn="1"/>
        </p:nvSpPr>
        <p:spPr>
          <a:xfrm flipH="1">
            <a:off x="7640892" y="3816350"/>
            <a:ext cx="3040598" cy="3041650"/>
          </a:xfrm>
          <a:prstGeom prst="triangle">
            <a:avLst>
              <a:gd name="adj" fmla="val 10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26" name="Freeform: Shape 25">
            <a:extLst>
              <a:ext uri="{FF2B5EF4-FFF2-40B4-BE49-F238E27FC236}">
                <a16:creationId xmlns:a16="http://schemas.microsoft.com/office/drawing/2014/main" id="{3CC41857-42BF-61F4-ABBF-1DC106908D40}"/>
              </a:ext>
              <a:ext uri="{C183D7F6-B498-43B3-948B-1728B52AA6E4}">
                <adec:decorative xmlns:adec="http://schemas.microsoft.com/office/drawing/2017/decorative" val="1"/>
              </a:ext>
            </a:extLst>
          </p:cNvPr>
          <p:cNvSpPr/>
          <p:nvPr userDrawn="1"/>
        </p:nvSpPr>
        <p:spPr>
          <a:xfrm rot="5400000" flipV="1">
            <a:off x="11297484" y="5963483"/>
            <a:ext cx="889873" cy="899160"/>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2" name="Date Placeholder 1">
            <a:extLst>
              <a:ext uri="{FF2B5EF4-FFF2-40B4-BE49-F238E27FC236}">
                <a16:creationId xmlns:a16="http://schemas.microsoft.com/office/drawing/2014/main" id="{AEEED29B-54CB-26C0-4359-253529495A38}"/>
              </a:ext>
            </a:extLst>
          </p:cNvPr>
          <p:cNvSpPr>
            <a:spLocks noGrp="1"/>
          </p:cNvSpPr>
          <p:nvPr>
            <p:ph type="dt" sz="half" idx="20"/>
          </p:nvPr>
        </p:nvSpPr>
        <p:spPr/>
        <p:txBody>
          <a:bodyPr/>
          <a:lstStyle/>
          <a:p>
            <a:r>
              <a:rPr lang="en-US" altLang="zh-CN" dirty="0"/>
              <a:t>04/26/2025</a:t>
            </a:r>
          </a:p>
        </p:txBody>
      </p:sp>
      <p:sp>
        <p:nvSpPr>
          <p:cNvPr id="4" name="Footer Placeholder 3">
            <a:extLst>
              <a:ext uri="{FF2B5EF4-FFF2-40B4-BE49-F238E27FC236}">
                <a16:creationId xmlns:a16="http://schemas.microsoft.com/office/drawing/2014/main" id="{F20C3D6A-66EC-B96A-272D-8E814CAB564A}"/>
              </a:ext>
            </a:extLst>
          </p:cNvPr>
          <p:cNvSpPr>
            <a:spLocks noGrp="1"/>
          </p:cNvSpPr>
          <p:nvPr>
            <p:ph type="ftr" sz="quarter" idx="21"/>
          </p:nvPr>
        </p:nvSpPr>
        <p:spPr/>
        <p:txBody>
          <a:bodyPr/>
          <a:lstStyle/>
          <a:p>
            <a:r>
              <a:rPr lang="en-US" altLang="zh-CN" dirty="0"/>
              <a:t>Sample Footer Text</a:t>
            </a:r>
          </a:p>
        </p:txBody>
      </p:sp>
      <p:sp>
        <p:nvSpPr>
          <p:cNvPr id="5" name="Slide Number Placeholder 4">
            <a:extLst>
              <a:ext uri="{FF2B5EF4-FFF2-40B4-BE49-F238E27FC236}">
                <a16:creationId xmlns:a16="http://schemas.microsoft.com/office/drawing/2014/main" id="{831D61EB-A3CA-532A-94CE-BFB5EF2525A9}"/>
              </a:ext>
            </a:extLst>
          </p:cNvPr>
          <p:cNvSpPr>
            <a:spLocks noGrp="1"/>
          </p:cNvSpPr>
          <p:nvPr>
            <p:ph type="sldNum" sz="half" idx="22"/>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95039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2">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4336E9A-8E96-CD8C-7598-F87632CD81CF}"/>
              </a:ext>
            </a:extLst>
          </p:cNvPr>
          <p:cNvSpPr>
            <a:spLocks noGrp="1"/>
          </p:cNvSpPr>
          <p:nvPr>
            <p:ph type="ctrTitle"/>
          </p:nvPr>
        </p:nvSpPr>
        <p:spPr>
          <a:xfrm>
            <a:off x="5500138" y="359917"/>
            <a:ext cx="6242770" cy="4588897"/>
          </a:xfrm>
        </p:spPr>
        <p:txBody>
          <a:bodyPr lIns="0" tIns="0" rIns="0" bIns="0" anchor="b">
            <a:noAutofit/>
          </a:bodyPr>
          <a:lstStyle>
            <a:lvl1pPr algn="l">
              <a:lnSpc>
                <a:spcPct val="100000"/>
              </a:lnSpc>
              <a:defRPr sz="6000" b="0">
                <a:solidFill>
                  <a:schemeClr val="tx1"/>
                </a:solidFill>
              </a:defRPr>
            </a:lvl1pPr>
          </a:lstStyle>
          <a:p>
            <a:r>
              <a:rPr lang="en-US"/>
              <a:t>Click to edit Master title style</a:t>
            </a:r>
          </a:p>
        </p:txBody>
      </p:sp>
      <p:sp>
        <p:nvSpPr>
          <p:cNvPr id="9"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500138" y="5152864"/>
            <a:ext cx="6233626" cy="1268718"/>
          </a:xfrm>
        </p:spPr>
        <p:txBody>
          <a:bodyPr lIns="0" tIns="0" rIns="0" bIns="0" anchor="t">
            <a:noAutofit/>
          </a:bodyPr>
          <a:lstStyle>
            <a:lvl1pPr marL="0" indent="0" algn="l">
              <a:lnSpc>
                <a:spcPct val="100000"/>
              </a:lnSpc>
              <a:spcBef>
                <a:spcPts val="0"/>
              </a:spcBef>
              <a:buNone/>
              <a:defRPr sz="1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descr="Closeup on person wearing glasses.">
            <a:extLst>
              <a:ext uri="{FF2B5EF4-FFF2-40B4-BE49-F238E27FC236}">
                <a16:creationId xmlns:a16="http://schemas.microsoft.com/office/drawing/2014/main" id="{82E72972-EE2B-F497-1D5C-258895385D72}"/>
              </a:ext>
              <a:ext uri="{C183D7F6-B498-43B3-948B-1728B52AA6E4}">
                <adec:decorative xmlns:adec="http://schemas.microsoft.com/office/drawing/2017/decorative" val="0"/>
              </a:ext>
            </a:extLst>
          </p:cNvPr>
          <p:cNvSpPr>
            <a:spLocks noGrp="1"/>
          </p:cNvSpPr>
          <p:nvPr>
            <p:ph type="pic" sz="quarter" idx="18"/>
          </p:nvPr>
        </p:nvSpPr>
        <p:spPr>
          <a:xfrm>
            <a:off x="1360741" y="634584"/>
            <a:ext cx="3902491" cy="3902491"/>
          </a:xfrm>
          <a:custGeom>
            <a:avLst/>
            <a:gdLst>
              <a:gd name="connsiteX0" fmla="*/ 1951245 w 3902491"/>
              <a:gd name="connsiteY0" fmla="*/ 0 h 3902491"/>
              <a:gd name="connsiteX1" fmla="*/ 3902491 w 3902491"/>
              <a:gd name="connsiteY1" fmla="*/ 1951246 h 3902491"/>
              <a:gd name="connsiteX2" fmla="*/ 1951246 w 3902491"/>
              <a:gd name="connsiteY2" fmla="*/ 3902491 h 3902491"/>
              <a:gd name="connsiteX3" fmla="*/ 1951245 w 3902491"/>
              <a:gd name="connsiteY3" fmla="*/ 3902491 h 3902491"/>
              <a:gd name="connsiteX4" fmla="*/ 0 w 3902491"/>
              <a:gd name="connsiteY4" fmla="*/ 1951246 h 390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491" h="3902491">
                <a:moveTo>
                  <a:pt x="1951245" y="0"/>
                </a:moveTo>
                <a:lnTo>
                  <a:pt x="3902491" y="1951246"/>
                </a:lnTo>
                <a:lnTo>
                  <a:pt x="1951246" y="3902491"/>
                </a:lnTo>
                <a:lnTo>
                  <a:pt x="1951245" y="3902491"/>
                </a:lnTo>
                <a:lnTo>
                  <a:pt x="0" y="1951246"/>
                </a:lnTo>
                <a:close/>
              </a:path>
            </a:pathLst>
          </a:custGeom>
          <a:noFill/>
        </p:spPr>
        <p:txBody>
          <a:bodyPr wrap="square">
            <a:noAutofit/>
          </a:bodyPr>
          <a:lstStyle/>
          <a:p>
            <a:endParaRPr lang="zh-CN" altLang="en-US"/>
          </a:p>
        </p:txBody>
      </p:sp>
      <p:sp>
        <p:nvSpPr>
          <p:cNvPr id="10" name="Picture Placeholder 12" descr="One person clapping and smiling.">
            <a:extLst>
              <a:ext uri="{FF2B5EF4-FFF2-40B4-BE49-F238E27FC236}">
                <a16:creationId xmlns:a16="http://schemas.microsoft.com/office/drawing/2014/main" id="{B208AAAC-B842-3E72-F9B0-65241B8AEA16}"/>
              </a:ext>
              <a:ext uri="{C183D7F6-B498-43B3-948B-1728B52AA6E4}">
                <adec:decorative xmlns:adec="http://schemas.microsoft.com/office/drawing/2017/decorative" val="0"/>
              </a:ext>
            </a:extLst>
          </p:cNvPr>
          <p:cNvSpPr>
            <a:spLocks noGrp="1"/>
          </p:cNvSpPr>
          <p:nvPr>
            <p:ph type="pic" sz="quarter" idx="19"/>
          </p:nvPr>
        </p:nvSpPr>
        <p:spPr>
          <a:xfrm flipH="1">
            <a:off x="0" y="2788976"/>
            <a:ext cx="3139688" cy="3872174"/>
          </a:xfrm>
          <a:custGeom>
            <a:avLst/>
            <a:gdLst>
              <a:gd name="connsiteX0" fmla="*/ 1948799 w 3139688"/>
              <a:gd name="connsiteY0" fmla="*/ 0 h 3872174"/>
              <a:gd name="connsiteX1" fmla="*/ 3139688 w 3139688"/>
              <a:gd name="connsiteY1" fmla="*/ 1190889 h 3872174"/>
              <a:gd name="connsiteX2" fmla="*/ 3139688 w 3139688"/>
              <a:gd name="connsiteY2" fmla="*/ 2706710 h 3872174"/>
              <a:gd name="connsiteX3" fmla="*/ 1974223 w 3139688"/>
              <a:gd name="connsiteY3" fmla="*/ 3872174 h 3872174"/>
              <a:gd name="connsiteX4" fmla="*/ 1923375 w 3139688"/>
              <a:gd name="connsiteY4" fmla="*/ 3872174 h 3872174"/>
              <a:gd name="connsiteX5" fmla="*/ 0 w 3139688"/>
              <a:gd name="connsiteY5" fmla="*/ 1948799 h 387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9688" h="3872174">
                <a:moveTo>
                  <a:pt x="1948799" y="0"/>
                </a:moveTo>
                <a:lnTo>
                  <a:pt x="3139688" y="1190889"/>
                </a:lnTo>
                <a:lnTo>
                  <a:pt x="3139688" y="2706710"/>
                </a:lnTo>
                <a:lnTo>
                  <a:pt x="1974223" y="3872174"/>
                </a:lnTo>
                <a:lnTo>
                  <a:pt x="1923375" y="3872174"/>
                </a:lnTo>
                <a:lnTo>
                  <a:pt x="0" y="1948799"/>
                </a:lnTo>
                <a:close/>
              </a:path>
            </a:pathLst>
          </a:custGeom>
          <a:noFill/>
        </p:spPr>
        <p:txBody>
          <a:bodyPr wrap="square">
            <a:noAutofit/>
          </a:bodyPr>
          <a:lstStyle/>
          <a:p>
            <a:endParaRPr lang="zh-CN" altLang="en-US"/>
          </a:p>
        </p:txBody>
      </p:sp>
      <p:sp>
        <p:nvSpPr>
          <p:cNvPr id="12" name="Freeform: Shape 11">
            <a:extLst>
              <a:ext uri="{FF2B5EF4-FFF2-40B4-BE49-F238E27FC236}">
                <a16:creationId xmlns:a16="http://schemas.microsoft.com/office/drawing/2014/main" id="{ABEB5B2F-8E61-F43A-1D59-1F1F0DB377AF}"/>
              </a:ext>
              <a:ext uri="{C183D7F6-B498-43B3-948B-1728B52AA6E4}">
                <adec:decorative xmlns:adec="http://schemas.microsoft.com/office/drawing/2017/decorative" val="1"/>
              </a:ext>
            </a:extLst>
          </p:cNvPr>
          <p:cNvSpPr/>
          <p:nvPr userDrawn="1"/>
        </p:nvSpPr>
        <p:spPr>
          <a:xfrm rot="16200000" flipH="1" flipV="1">
            <a:off x="4644" y="5963483"/>
            <a:ext cx="889873" cy="899160"/>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17" name="Freeform: Shape 16">
            <a:extLst>
              <a:ext uri="{FF2B5EF4-FFF2-40B4-BE49-F238E27FC236}">
                <a16:creationId xmlns:a16="http://schemas.microsoft.com/office/drawing/2014/main" id="{C62A2476-1589-B9D9-5D0A-5553436AAA7F}"/>
              </a:ext>
              <a:ext uri="{C183D7F6-B498-43B3-948B-1728B52AA6E4}">
                <adec:decorative xmlns:adec="http://schemas.microsoft.com/office/drawing/2017/decorative" val="1"/>
              </a:ext>
            </a:extLst>
          </p:cNvPr>
          <p:cNvSpPr/>
          <p:nvPr userDrawn="1"/>
        </p:nvSpPr>
        <p:spPr>
          <a:xfrm flipH="1" flipV="1">
            <a:off x="0" y="0"/>
            <a:ext cx="3575051" cy="3612361"/>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18" name="Isosceles Triangle 3">
            <a:extLst>
              <a:ext uri="{FF2B5EF4-FFF2-40B4-BE49-F238E27FC236}">
                <a16:creationId xmlns:a16="http://schemas.microsoft.com/office/drawing/2014/main" id="{964A9B18-35DE-8478-ED82-3451640D6BBD}"/>
              </a:ext>
              <a:ext uri="{C183D7F6-B498-43B3-948B-1728B52AA6E4}">
                <adec:decorative xmlns:adec="http://schemas.microsoft.com/office/drawing/2017/decorative" val="1"/>
              </a:ext>
            </a:extLst>
          </p:cNvPr>
          <p:cNvSpPr/>
          <p:nvPr userDrawn="1"/>
        </p:nvSpPr>
        <p:spPr>
          <a:xfrm>
            <a:off x="1360741" y="3816350"/>
            <a:ext cx="3040598" cy="3041650"/>
          </a:xfrm>
          <a:prstGeom prst="triangle">
            <a:avLst>
              <a:gd name="adj" fmla="val 10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2" name="Date Placeholder 1">
            <a:extLst>
              <a:ext uri="{FF2B5EF4-FFF2-40B4-BE49-F238E27FC236}">
                <a16:creationId xmlns:a16="http://schemas.microsoft.com/office/drawing/2014/main" id="{15793E1B-71D7-81F6-2EA3-143FFFB55604}"/>
              </a:ext>
            </a:extLst>
          </p:cNvPr>
          <p:cNvSpPr>
            <a:spLocks noGrp="1"/>
          </p:cNvSpPr>
          <p:nvPr>
            <p:ph type="dt" sz="half" idx="20"/>
          </p:nvPr>
        </p:nvSpPr>
        <p:spPr>
          <a:xfrm>
            <a:off x="449580" y="6527800"/>
            <a:ext cx="2743200" cy="266700"/>
          </a:xfrm>
        </p:spPr>
        <p:txBody>
          <a:bodyPr/>
          <a:lstStyle/>
          <a:p>
            <a:r>
              <a:rPr lang="en-US" altLang="zh-CN" dirty="0"/>
              <a:t>04/26/2025</a:t>
            </a:r>
          </a:p>
        </p:txBody>
      </p:sp>
      <p:sp>
        <p:nvSpPr>
          <p:cNvPr id="3" name="Footer Placeholder 2">
            <a:extLst>
              <a:ext uri="{FF2B5EF4-FFF2-40B4-BE49-F238E27FC236}">
                <a16:creationId xmlns:a16="http://schemas.microsoft.com/office/drawing/2014/main" id="{A89336AE-C792-931C-745B-768B83BAB61C}"/>
              </a:ext>
            </a:extLst>
          </p:cNvPr>
          <p:cNvSpPr>
            <a:spLocks noGrp="1"/>
          </p:cNvSpPr>
          <p:nvPr>
            <p:ph type="ftr" sz="quarter" idx="21"/>
          </p:nvPr>
        </p:nvSpPr>
        <p:spPr/>
        <p:txBody>
          <a:bodyPr/>
          <a:lstStyle/>
          <a:p>
            <a:r>
              <a:rPr lang="en-US" altLang="zh-CN" dirty="0"/>
              <a:t>Sample Footer Text</a:t>
            </a:r>
          </a:p>
        </p:txBody>
      </p:sp>
      <p:sp>
        <p:nvSpPr>
          <p:cNvPr id="4" name="Slide Number Placeholder 3">
            <a:extLst>
              <a:ext uri="{FF2B5EF4-FFF2-40B4-BE49-F238E27FC236}">
                <a16:creationId xmlns:a16="http://schemas.microsoft.com/office/drawing/2014/main" id="{6C93A66C-FF0F-B424-A72E-EB9BA06F2F06}"/>
              </a:ext>
            </a:extLst>
          </p:cNvPr>
          <p:cNvSpPr>
            <a:spLocks noGrp="1"/>
          </p:cNvSpPr>
          <p:nvPr>
            <p:ph type="sldNum" sz="half" idx="22"/>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308223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647950" y="534677"/>
            <a:ext cx="6896100" cy="3884923"/>
          </a:xfrm>
        </p:spPr>
        <p:txBody>
          <a:bodyPr lIns="0" tIns="0" rIns="0" bIns="0" anchor="b">
            <a:noAutofit/>
          </a:bodyPr>
          <a:lstStyle>
            <a:lvl1pPr algn="ctr">
              <a:defRPr sz="5400" b="0" baseline="0">
                <a:solidFill>
                  <a:schemeClr val="tx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47950" y="4660900"/>
            <a:ext cx="6896100" cy="1315008"/>
          </a:xfrm>
        </p:spPr>
        <p:txBody>
          <a:bodyPr lIns="0" tIns="0" rIns="0" bIns="0" anchor="t">
            <a:noAutofit/>
          </a:bodyPr>
          <a:lstStyle>
            <a:lvl1pPr marL="0" indent="0" algn="ctr">
              <a:lnSpc>
                <a:spcPct val="100000"/>
              </a:lnSpc>
              <a:spcBef>
                <a:spcPts val="0"/>
              </a:spcBef>
              <a:buNone/>
              <a:defRPr sz="1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Isosceles Triangle 3">
            <a:extLst>
              <a:ext uri="{FF2B5EF4-FFF2-40B4-BE49-F238E27FC236}">
                <a16:creationId xmlns:a16="http://schemas.microsoft.com/office/drawing/2014/main" id="{73C6A8A3-9676-1270-FE11-AFA86441A3D4}"/>
              </a:ext>
              <a:ext uri="{C183D7F6-B498-43B3-948B-1728B52AA6E4}">
                <adec:decorative xmlns:adec="http://schemas.microsoft.com/office/drawing/2017/decorative" val="1"/>
              </a:ext>
            </a:extLst>
          </p:cNvPr>
          <p:cNvSpPr/>
          <p:nvPr userDrawn="1"/>
        </p:nvSpPr>
        <p:spPr>
          <a:xfrm>
            <a:off x="8534400" y="3199135"/>
            <a:ext cx="3657600" cy="3658865"/>
          </a:xfrm>
          <a:prstGeom prst="triangle">
            <a:avLst>
              <a:gd name="adj" fmla="val 10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4" name="Freeform: Shape 3">
            <a:extLst>
              <a:ext uri="{FF2B5EF4-FFF2-40B4-BE49-F238E27FC236}">
                <a16:creationId xmlns:a16="http://schemas.microsoft.com/office/drawing/2014/main" id="{98C2484B-7B39-764B-EB05-85CE011F8CA8}"/>
              </a:ext>
              <a:ext uri="{C183D7F6-B498-43B3-948B-1728B52AA6E4}">
                <adec:decorative xmlns:adec="http://schemas.microsoft.com/office/drawing/2017/decorative" val="1"/>
              </a:ext>
            </a:extLst>
          </p:cNvPr>
          <p:cNvSpPr/>
          <p:nvPr userDrawn="1"/>
        </p:nvSpPr>
        <p:spPr>
          <a:xfrm rot="16200000" flipH="1" flipV="1">
            <a:off x="6165" y="5670366"/>
            <a:ext cx="1181469" cy="1193799"/>
          </a:xfrm>
          <a:custGeom>
            <a:avLst/>
            <a:gdLst>
              <a:gd name="connsiteX0" fmla="*/ 0 w 2869917"/>
              <a:gd name="connsiteY0" fmla="*/ 2899868 h 2899868"/>
              <a:gd name="connsiteX1" fmla="*/ 2869917 w 2869917"/>
              <a:gd name="connsiteY1" fmla="*/ 2899868 h 2899868"/>
              <a:gd name="connsiteX2" fmla="*/ 2869917 w 2869917"/>
              <a:gd name="connsiteY2" fmla="*/ 0 h 2899868"/>
            </a:gdLst>
            <a:ahLst/>
            <a:cxnLst>
              <a:cxn ang="0">
                <a:pos x="connsiteX0" y="connsiteY0"/>
              </a:cxn>
              <a:cxn ang="0">
                <a:pos x="connsiteX1" y="connsiteY1"/>
              </a:cxn>
              <a:cxn ang="0">
                <a:pos x="connsiteX2" y="connsiteY2"/>
              </a:cxn>
            </a:cxnLst>
            <a:rect l="l" t="t" r="r" b="b"/>
            <a:pathLst>
              <a:path w="2869917" h="2899868">
                <a:moveTo>
                  <a:pt x="0" y="2899868"/>
                </a:moveTo>
                <a:lnTo>
                  <a:pt x="2869917" y="2899868"/>
                </a:lnTo>
                <a:lnTo>
                  <a:pt x="28699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13" name="Freeform: Shape 12">
            <a:extLst>
              <a:ext uri="{FF2B5EF4-FFF2-40B4-BE49-F238E27FC236}">
                <a16:creationId xmlns:a16="http://schemas.microsoft.com/office/drawing/2014/main" id="{2FF2AAFB-B709-A48B-6919-72E9012D8716}"/>
              </a:ext>
              <a:ext uri="{C183D7F6-B498-43B3-948B-1728B52AA6E4}">
                <adec:decorative xmlns:adec="http://schemas.microsoft.com/office/drawing/2017/decorative" val="1"/>
              </a:ext>
            </a:extLst>
          </p:cNvPr>
          <p:cNvSpPr/>
          <p:nvPr userDrawn="1"/>
        </p:nvSpPr>
        <p:spPr>
          <a:xfrm rot="16200000" flipV="1">
            <a:off x="15300" y="-15304"/>
            <a:ext cx="2932731" cy="2963336"/>
          </a:xfrm>
          <a:custGeom>
            <a:avLst/>
            <a:gdLst>
              <a:gd name="connsiteX0" fmla="*/ 0 w 1577827"/>
              <a:gd name="connsiteY0" fmla="*/ 1594293 h 1594293"/>
              <a:gd name="connsiteX1" fmla="*/ 1577827 w 1577827"/>
              <a:gd name="connsiteY1" fmla="*/ 1594293 h 1594293"/>
              <a:gd name="connsiteX2" fmla="*/ 1577827 w 1577827"/>
              <a:gd name="connsiteY2" fmla="*/ 0 h 1594293"/>
            </a:gdLst>
            <a:ahLst/>
            <a:cxnLst>
              <a:cxn ang="0">
                <a:pos x="connsiteX0" y="connsiteY0"/>
              </a:cxn>
              <a:cxn ang="0">
                <a:pos x="connsiteX1" y="connsiteY1"/>
              </a:cxn>
              <a:cxn ang="0">
                <a:pos x="connsiteX2" y="connsiteY2"/>
              </a:cxn>
            </a:cxnLst>
            <a:rect l="l" t="t" r="r" b="b"/>
            <a:pathLst>
              <a:path w="1577827" h="1594293">
                <a:moveTo>
                  <a:pt x="0" y="1594293"/>
                </a:moveTo>
                <a:lnTo>
                  <a:pt x="1577827" y="1594293"/>
                </a:lnTo>
                <a:lnTo>
                  <a:pt x="157782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zh-CN" altLang="en-US"/>
          </a:p>
        </p:txBody>
      </p:sp>
      <p:sp>
        <p:nvSpPr>
          <p:cNvPr id="5" name="Date Placeholder 4">
            <a:extLst>
              <a:ext uri="{FF2B5EF4-FFF2-40B4-BE49-F238E27FC236}">
                <a16:creationId xmlns:a16="http://schemas.microsoft.com/office/drawing/2014/main" id="{F653269C-34B7-8793-B989-2AC815E500BB}"/>
              </a:ext>
            </a:extLst>
          </p:cNvPr>
          <p:cNvSpPr>
            <a:spLocks noGrp="1"/>
          </p:cNvSpPr>
          <p:nvPr>
            <p:ph type="dt" sz="half" idx="10"/>
          </p:nvPr>
        </p:nvSpPr>
        <p:spPr/>
        <p:txBody>
          <a:bodyPr/>
          <a:lstStyle/>
          <a:p>
            <a:r>
              <a:rPr lang="en-US" altLang="zh-CN" dirty="0"/>
              <a:t>04/26/2025</a:t>
            </a:r>
          </a:p>
        </p:txBody>
      </p:sp>
      <p:sp>
        <p:nvSpPr>
          <p:cNvPr id="6" name="Footer Placeholder 5">
            <a:extLst>
              <a:ext uri="{FF2B5EF4-FFF2-40B4-BE49-F238E27FC236}">
                <a16:creationId xmlns:a16="http://schemas.microsoft.com/office/drawing/2014/main" id="{641BAD6F-AF49-D89A-DB03-EAC0CD069E53}"/>
              </a:ext>
            </a:extLst>
          </p:cNvPr>
          <p:cNvSpPr>
            <a:spLocks noGrp="1"/>
          </p:cNvSpPr>
          <p:nvPr>
            <p:ph type="ftr" sz="quarter" idx="11"/>
          </p:nvPr>
        </p:nvSpPr>
        <p:spPr/>
        <p:txBody>
          <a:bodyPr/>
          <a:lstStyle/>
          <a:p>
            <a:r>
              <a:rPr lang="en-US" altLang="zh-CN" dirty="0"/>
              <a:t>Sample Footer Text</a:t>
            </a:r>
          </a:p>
        </p:txBody>
      </p:sp>
      <p:sp>
        <p:nvSpPr>
          <p:cNvPr id="7" name="Slide Number Placeholder 6">
            <a:extLst>
              <a:ext uri="{FF2B5EF4-FFF2-40B4-BE49-F238E27FC236}">
                <a16:creationId xmlns:a16="http://schemas.microsoft.com/office/drawing/2014/main" id="{93D02BA7-4544-93C7-B907-D369FB7AD7B9}"/>
              </a:ext>
            </a:extLst>
          </p:cNvPr>
          <p:cNvSpPr>
            <a:spLocks noGrp="1"/>
          </p:cNvSpPr>
          <p:nvPr>
            <p:ph type="sldNum" sz="half" idx="12"/>
          </p:nvPr>
        </p:nvSpPr>
        <p:spPr/>
        <p:txBody>
          <a:bodyPr/>
          <a:lstStyle/>
          <a:p>
            <a:fld id="{64D095EA-18D5-4754-B677-EAAE710458D2}" type="slidenum">
              <a:rPr lang="en-US" altLang="zh-CN" smtClean="0"/>
              <a:pPr/>
              <a:t>‹#›</a:t>
            </a:fld>
            <a:endParaRPr lang="en-US" altLang="zh-CN" dirty="0"/>
          </a:p>
        </p:txBody>
      </p:sp>
    </p:spTree>
    <p:extLst>
      <p:ext uri="{BB962C8B-B14F-4D97-AF65-F5344CB8AC3E}">
        <p14:creationId xmlns:p14="http://schemas.microsoft.com/office/powerpoint/2010/main" val="6170587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r>
              <a:rPr lang="en-US" sz="1470"/>
              <a:t>Click to edit Master title style</a:t>
            </a:r>
          </a:p>
        </p:txBody>
      </p:sp>
      <p:sp>
        <p:nvSpPr>
          <p:cNvPr id="3" name="Text Placeholder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sz="1470"/>
              <a:t>Click to edit Master text styles</a:t>
            </a:r>
            <a:endParaRPr lang="en-US"/>
          </a:p>
          <a:p>
            <a:pPr lvl="1"/>
            <a:r>
              <a:rPr lang="en-US" sz="1470"/>
              <a:t>Second level</a:t>
            </a:r>
          </a:p>
          <a:p>
            <a:pPr lvl="2"/>
            <a:r>
              <a:rPr lang="en-US" sz="1470"/>
              <a:t>Third level</a:t>
            </a:r>
          </a:p>
          <a:p>
            <a:pPr lvl="3"/>
            <a:r>
              <a:rPr lang="en-US" sz="1470"/>
              <a:t>Fourth level</a:t>
            </a:r>
          </a:p>
          <a:p>
            <a:pPr lvl="4"/>
            <a:r>
              <a:rPr lang="en-US" sz="1470"/>
              <a:t>Fifth level</a:t>
            </a:r>
          </a:p>
        </p:txBody>
      </p:sp>
      <p:sp>
        <p:nvSpPr>
          <p:cNvPr id="8" name="Date Placeholder 7"/>
          <p:cNvSpPr>
            <a:spLocks noGrp="1"/>
          </p:cNvSpPr>
          <p:nvPr>
            <p:ph type="dt" sz="half" hasCustomPrompt="1"/>
          </p:nvPr>
        </p:nvSpPr>
        <p:spPr>
          <a:xfrm>
            <a:off x="657225" y="6527800"/>
            <a:ext cx="2743200" cy="266700"/>
          </a:xfrm>
        </p:spPr>
        <p:txBody>
          <a:bodyPr lIns="0" tIns="0" rIns="0" bIns="0"/>
          <a:lstStyle>
            <a:lvl1pPr algn="l">
              <a:defRPr sz="1200">
                <a:solidFill>
                  <a:schemeClr val="tx1"/>
                </a:solidFill>
              </a:defRPr>
            </a:lvl1pPr>
          </a:lstStyle>
          <a:p>
            <a:r>
              <a:rPr lang="en-US" altLang="zh-CN" dirty="0"/>
              <a:t>3/5/2025</a:t>
            </a:r>
          </a:p>
        </p:txBody>
      </p:sp>
      <p:sp>
        <p:nvSpPr>
          <p:cNvPr id="9" name="Footer Placeholder 8"/>
          <p:cNvSpPr>
            <a:spLocks noGrp="1"/>
          </p:cNvSpPr>
          <p:nvPr>
            <p:ph type="ftr" sz="quarter" hasCustomPrompt="1"/>
          </p:nvPr>
        </p:nvSpPr>
        <p:spPr>
          <a:xfrm>
            <a:off x="4267200" y="6527800"/>
            <a:ext cx="3657600" cy="266700"/>
          </a:xfrm>
        </p:spPr>
        <p:txBody>
          <a:bodyPr lIns="0" tIns="0" rIns="0" bIns="0"/>
          <a:lstStyle>
            <a:lvl1pPr algn="ctr">
              <a:defRPr sz="1200">
                <a:solidFill>
                  <a:schemeClr val="tx1"/>
                </a:solidFill>
              </a:defRPr>
            </a:lvl1pPr>
          </a:lstStyle>
          <a:p>
            <a:r>
              <a:rPr lang="en-US" altLang="zh-CN" dirty="0"/>
              <a:t>Sample Footer Text</a:t>
            </a:r>
          </a:p>
        </p:txBody>
      </p:sp>
      <p:sp>
        <p:nvSpPr>
          <p:cNvPr id="7" name="Slide Number Placeholder 6"/>
          <p:cNvSpPr>
            <a:spLocks noGrp="1"/>
          </p:cNvSpPr>
          <p:nvPr>
            <p:ph type="sldNum" sz="half" hasCustomPrompt="1"/>
          </p:nvPr>
        </p:nvSpPr>
        <p:spPr>
          <a:xfrm>
            <a:off x="9378949" y="6527800"/>
            <a:ext cx="2136775" cy="266700"/>
          </a:xfrm>
        </p:spPr>
        <p:txBody>
          <a:bodyPr lIns="0" tIns="0" rIns="0" bIns="0"/>
          <a:lstStyle>
            <a:lvl1pPr algn="r">
              <a:defRPr sz="1200">
                <a:solidFill>
                  <a:schemeClr val="tx1"/>
                </a:solidFill>
              </a:defRPr>
            </a:lvl1pPr>
          </a:lstStyle>
          <a:p>
            <a:fld id="{64D095EA-18D5-4754-B677-EAAE710458D2}" type="slidenum">
              <a:rPr lang="en-US" altLang="zh-CN" smtClean="0"/>
              <a:pPr/>
              <a:t>‹#›</a:t>
            </a:fld>
            <a:endParaRPr lang="en-US" altLang="zh-CN" dirty="0"/>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654" r:id="rId7"/>
    <p:sldLayoutId id="2147483778" r:id="rId8"/>
    <p:sldLayoutId id="2147483779" r:id="rId9"/>
    <p:sldLayoutId id="2147483666" r:id="rId10"/>
    <p:sldLayoutId id="2147483782" r:id="rId11"/>
    <p:sldLayoutId id="2147483669" r:id="rId12"/>
    <p:sldLayoutId id="2147483701"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667" r:id="rId22"/>
    <p:sldLayoutId id="2147483668" r:id="rId23"/>
    <p:sldLayoutId id="2147483781"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6" r:id="rId41"/>
    <p:sldLayoutId id="2147483687" r:id="rId42"/>
    <p:sldLayoutId id="2147483688" r:id="rId43"/>
    <p:sldLayoutId id="2147483689" r:id="rId44"/>
    <p:sldLayoutId id="2147483690" r:id="rId45"/>
    <p:sldLayoutId id="2147483691" r:id="rId46"/>
    <p:sldLayoutId id="2147483692" r:id="rId47"/>
    <p:sldLayoutId id="2147483693" r:id="rId48"/>
    <p:sldLayoutId id="2147483694" r:id="rId49"/>
    <p:sldLayoutId id="2147483767" r:id="rId50"/>
    <p:sldLayoutId id="2147483768" r:id="rId51"/>
    <p:sldLayoutId id="2147483695" r:id="rId52"/>
    <p:sldLayoutId id="2147483696" r:id="rId53"/>
    <p:sldLayoutId id="2147483697" r:id="rId54"/>
    <p:sldLayoutId id="2147483698" r:id="rId55"/>
    <p:sldLayoutId id="2147483699" r:id="rId56"/>
    <p:sldLayoutId id="2147483700" r:id="rId57"/>
    <p:sldLayoutId id="2147483780" r:id="rId58"/>
    <p:sldLayoutId id="2147483702" r:id="rId59"/>
    <p:sldLayoutId id="2147483703" r:id="rId60"/>
    <p:sldLayoutId id="2147483704" r:id="rId61"/>
    <p:sldLayoutId id="2147483705" r:id="rId62"/>
    <p:sldLayoutId id="2147483706" r:id="rId63"/>
    <p:sldLayoutId id="2147483777" r:id="rId64"/>
    <p:sldLayoutId id="2147483783" r:id="rId65"/>
    <p:sldLayoutId id="2147483784" r:id="rId66"/>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3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5.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505C81-7592-A9B6-9A49-51C38F20A35B}"/>
              </a:ext>
              <a:ext uri="{C183D7F6-B498-43B3-948B-1728B52AA6E4}">
                <adec:decorative xmlns:adec="http://schemas.microsoft.com/office/drawing/2017/decorative" val="0"/>
              </a:ext>
            </a:extLst>
          </p:cNvPr>
          <p:cNvSpPr>
            <a:spLocks noGrp="1"/>
          </p:cNvSpPr>
          <p:nvPr>
            <p:ph type="ctrTitle"/>
          </p:nvPr>
        </p:nvSpPr>
        <p:spPr>
          <a:xfrm>
            <a:off x="5059658" y="0"/>
            <a:ext cx="6733274" cy="3606209"/>
          </a:xfrm>
        </p:spPr>
        <p:txBody>
          <a:bodyPr/>
          <a:lstStyle/>
          <a:p>
            <a:r>
              <a:rPr lang="en-US" altLang="zh-CN" noProof="0" dirty="0"/>
              <a:t>Acquisition &amp; Regulatory Updates</a:t>
            </a:r>
            <a:endParaRPr lang="en-US" dirty="0"/>
          </a:p>
        </p:txBody>
      </p:sp>
      <p:pic>
        <p:nvPicPr>
          <p:cNvPr id="2" name="Picture Placeholder 7">
            <a:extLst>
              <a:ext uri="{FF2B5EF4-FFF2-40B4-BE49-F238E27FC236}">
                <a16:creationId xmlns:a16="http://schemas.microsoft.com/office/drawing/2014/main" id="{CCC8C5F3-0DDC-03C0-E03B-C85247D81CE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002" y="0"/>
            <a:ext cx="4573417" cy="6857999"/>
          </a:xfrm>
          <a:custGeom>
            <a:avLst/>
            <a:gdLst>
              <a:gd name="connsiteX0" fmla="*/ 0 w 4671295"/>
              <a:gd name="connsiteY0" fmla="*/ 6134100 h 6857999"/>
              <a:gd name="connsiteX1" fmla="*/ 574 w 4671295"/>
              <a:gd name="connsiteY1" fmla="*/ 6134100 h 6857999"/>
              <a:gd name="connsiteX2" fmla="*/ 574 w 4671295"/>
              <a:gd name="connsiteY2" fmla="*/ 6857999 h 6857999"/>
              <a:gd name="connsiteX3" fmla="*/ 0 w 4671295"/>
              <a:gd name="connsiteY3" fmla="*/ 6857999 h 6857999"/>
              <a:gd name="connsiteX4" fmla="*/ 575 w 4671295"/>
              <a:gd name="connsiteY4" fmla="*/ 1729318 h 6857999"/>
              <a:gd name="connsiteX5" fmla="*/ 575 w 4671295"/>
              <a:gd name="connsiteY5" fmla="*/ 3676654 h 6857999"/>
              <a:gd name="connsiteX6" fmla="*/ 767337 w 4671295"/>
              <a:gd name="connsiteY6" fmla="*/ 3676654 h 6857999"/>
              <a:gd name="connsiteX7" fmla="*/ 767337 w 4671295"/>
              <a:gd name="connsiteY7" fmla="*/ 1729318 h 6857999"/>
              <a:gd name="connsiteX8" fmla="*/ 574 w 4671295"/>
              <a:gd name="connsiteY8" fmla="*/ 0 h 6857999"/>
              <a:gd name="connsiteX9" fmla="*/ 4671295 w 4671295"/>
              <a:gd name="connsiteY9" fmla="*/ 0 h 6857999"/>
              <a:gd name="connsiteX10" fmla="*/ 4671295 w 4671295"/>
              <a:gd name="connsiteY10" fmla="*/ 6857999 h 6857999"/>
              <a:gd name="connsiteX11" fmla="*/ 2426216 w 4671295"/>
              <a:gd name="connsiteY11" fmla="*/ 6857999 h 6857999"/>
              <a:gd name="connsiteX12" fmla="*/ 2426216 w 4671295"/>
              <a:gd name="connsiteY12" fmla="*/ 6134100 h 6857999"/>
              <a:gd name="connsiteX13" fmla="*/ 574 w 4671295"/>
              <a:gd name="connsiteY13" fmla="*/ 61341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1295" h="6857999">
                <a:moveTo>
                  <a:pt x="0" y="6134100"/>
                </a:moveTo>
                <a:lnTo>
                  <a:pt x="574" y="6134100"/>
                </a:lnTo>
                <a:lnTo>
                  <a:pt x="574" y="6857999"/>
                </a:lnTo>
                <a:lnTo>
                  <a:pt x="0" y="6857999"/>
                </a:lnTo>
                <a:close/>
                <a:moveTo>
                  <a:pt x="575" y="1729318"/>
                </a:moveTo>
                <a:lnTo>
                  <a:pt x="575" y="3676654"/>
                </a:lnTo>
                <a:lnTo>
                  <a:pt x="767337" y="3676654"/>
                </a:lnTo>
                <a:lnTo>
                  <a:pt x="767337" y="1729318"/>
                </a:lnTo>
                <a:close/>
                <a:moveTo>
                  <a:pt x="574" y="0"/>
                </a:moveTo>
                <a:lnTo>
                  <a:pt x="4671295" y="0"/>
                </a:lnTo>
                <a:lnTo>
                  <a:pt x="4671295" y="6857999"/>
                </a:lnTo>
                <a:lnTo>
                  <a:pt x="2426216" y="6857999"/>
                </a:lnTo>
                <a:lnTo>
                  <a:pt x="2426216" y="6134100"/>
                </a:lnTo>
                <a:lnTo>
                  <a:pt x="574" y="6134100"/>
                </a:lnTo>
                <a:close/>
              </a:path>
            </a:pathLst>
          </a:custGeom>
          <a:noFill/>
        </p:spPr>
      </p:pic>
      <p:sp>
        <p:nvSpPr>
          <p:cNvPr id="5" name="Text Placeholder 4">
            <a:extLst>
              <a:ext uri="{FF2B5EF4-FFF2-40B4-BE49-F238E27FC236}">
                <a16:creationId xmlns:a16="http://schemas.microsoft.com/office/drawing/2014/main" id="{956E41FD-3593-DFB7-7AEF-19575C790714}"/>
              </a:ext>
            </a:extLst>
          </p:cNvPr>
          <p:cNvSpPr>
            <a:spLocks noGrp="1"/>
          </p:cNvSpPr>
          <p:nvPr>
            <p:ph type="body" sz="quarter" idx="15"/>
          </p:nvPr>
        </p:nvSpPr>
        <p:spPr>
          <a:xfrm>
            <a:off x="5059658" y="6089333"/>
            <a:ext cx="3169942" cy="292994"/>
          </a:xfrm>
        </p:spPr>
        <p:txBody>
          <a:bodyPr/>
          <a:lstStyle/>
          <a:p>
            <a:pPr>
              <a:lnSpc>
                <a:spcPct val="100000"/>
              </a:lnSpc>
            </a:pPr>
            <a:r>
              <a:rPr lang="en-US" altLang="zh-CN" b="1" dirty="0"/>
              <a:t>Stacy Whitehurst</a:t>
            </a:r>
          </a:p>
          <a:p>
            <a:pPr>
              <a:lnSpc>
                <a:spcPct val="100000"/>
              </a:lnSpc>
              <a:spcBef>
                <a:spcPts val="0"/>
              </a:spcBef>
            </a:pPr>
            <a:r>
              <a:rPr lang="en-US" sz="1400" i="1" dirty="0">
                <a:latin typeface="Arial" panose="020B0604020202020204" pitchFamily="34" charset="0"/>
                <a:cs typeface="Arial" panose="020B0604020202020204" pitchFamily="34" charset="0"/>
              </a:rPr>
              <a:t>Vice President of Regulatory Affairs</a:t>
            </a:r>
          </a:p>
        </p:txBody>
      </p:sp>
      <p:pic>
        <p:nvPicPr>
          <p:cNvPr id="7" name="Picture 6" descr="A yellow star with a black background&#10;&#10;Description automatically generated">
            <a:extLst>
              <a:ext uri="{FF2B5EF4-FFF2-40B4-BE49-F238E27FC236}">
                <a16:creationId xmlns:a16="http://schemas.microsoft.com/office/drawing/2014/main" id="{31B88B30-555E-BC3A-DAC4-5EA112411D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0561" y="5058532"/>
            <a:ext cx="2860184" cy="1483669"/>
          </a:xfrm>
          <a:prstGeom prst="rect">
            <a:avLst/>
          </a:prstGeom>
        </p:spPr>
      </p:pic>
    </p:spTree>
    <p:extLst>
      <p:ext uri="{BB962C8B-B14F-4D97-AF65-F5344CB8AC3E}">
        <p14:creationId xmlns:p14="http://schemas.microsoft.com/office/powerpoint/2010/main" val="159631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F7E3-26F2-F539-90F8-0CED7147D13F}"/>
              </a:ext>
            </a:extLst>
          </p:cNvPr>
          <p:cNvSpPr>
            <a:spLocks noGrp="1"/>
          </p:cNvSpPr>
          <p:nvPr>
            <p:ph type="title"/>
          </p:nvPr>
        </p:nvSpPr>
        <p:spPr/>
        <p:txBody>
          <a:bodyPr anchor="t">
            <a:normAutofit/>
          </a:bodyPr>
          <a:lstStyle/>
          <a:p>
            <a:r>
              <a:rPr lang="en-US" dirty="0"/>
              <a:t>Financial Protections &amp; Ring-Fencing</a:t>
            </a:r>
          </a:p>
        </p:txBody>
      </p:sp>
      <p:sp>
        <p:nvSpPr>
          <p:cNvPr id="3" name="Content Placeholder 2">
            <a:extLst>
              <a:ext uri="{FF2B5EF4-FFF2-40B4-BE49-F238E27FC236}">
                <a16:creationId xmlns:a16="http://schemas.microsoft.com/office/drawing/2014/main" id="{103E1B66-14F0-55A8-AB31-4268B7EB5C65}"/>
              </a:ext>
            </a:extLst>
          </p:cNvPr>
          <p:cNvSpPr>
            <a:spLocks noGrp="1"/>
          </p:cNvSpPr>
          <p:nvPr>
            <p:ph sz="quarter" idx="1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44000" y="2245058"/>
            <a:ext cx="6241267" cy="3781022"/>
          </a:xfrm>
        </p:spPr>
        <p:txBody>
          <a:bodyPr>
            <a:noAutofit/>
          </a:bodyPr>
          <a:lstStyle/>
          <a:p>
            <a:pPr marL="0" indent="0">
              <a:spcBef>
                <a:spcPts val="2500"/>
              </a:spcBef>
              <a:buFont typeface="Arial" panose="020B0604020202020204" pitchFamily="34" charset="0"/>
              <a:buNone/>
            </a:pPr>
            <a:r>
              <a:rPr lang="en-US" sz="1600" b="1" dirty="0"/>
              <a:t>Establishment of Special Purpose Entity</a:t>
            </a:r>
          </a:p>
          <a:p>
            <a:pPr marL="0" lvl="1" indent="0">
              <a:buFont typeface="Arial" panose="020B0604020202020204" pitchFamily="34" charset="0"/>
              <a:buNone/>
            </a:pPr>
            <a:r>
              <a:rPr sz="1400" dirty="0"/>
              <a:t>A special purpose entity (SPECO) will hold TNMP equity to ensure dedicated focus on utility services.</a:t>
            </a:r>
            <a:endParaRPr lang="en-US" sz="1400" dirty="0"/>
          </a:p>
          <a:p>
            <a:pPr marL="0" indent="0">
              <a:spcBef>
                <a:spcPts val="2500"/>
              </a:spcBef>
              <a:buFont typeface="Arial" panose="020B0604020202020204" pitchFamily="34" charset="0"/>
              <a:buNone/>
            </a:pPr>
            <a:r>
              <a:rPr lang="en-US" sz="1600" b="1" dirty="0"/>
              <a:t>Asset and Financial Separation</a:t>
            </a:r>
          </a:p>
          <a:p>
            <a:pPr marL="0" lvl="1" indent="0">
              <a:buFont typeface="Arial" panose="020B0604020202020204" pitchFamily="34" charset="0"/>
              <a:buNone/>
            </a:pPr>
            <a:r>
              <a:rPr sz="1400" dirty="0"/>
              <a:t>TNMP’s assets won’t be used for affiliate benefit, maintaining separate books and credit ratings.</a:t>
            </a:r>
            <a:endParaRPr lang="en-US" sz="1400" dirty="0"/>
          </a:p>
          <a:p>
            <a:pPr marL="0" indent="0">
              <a:spcBef>
                <a:spcPts val="2500"/>
              </a:spcBef>
              <a:buFont typeface="Arial" panose="020B0604020202020204" pitchFamily="34" charset="0"/>
              <a:buNone/>
            </a:pPr>
            <a:r>
              <a:rPr lang="en-US" sz="1600" b="1" dirty="0"/>
              <a:t>No Additional Debt or Cost Recovery</a:t>
            </a:r>
          </a:p>
          <a:p>
            <a:pPr marL="0" lvl="1" indent="0">
              <a:buFont typeface="Arial" panose="020B0604020202020204" pitchFamily="34" charset="0"/>
              <a:buNone/>
            </a:pPr>
            <a:r>
              <a:rPr sz="1400" dirty="0"/>
              <a:t>TNMP will incur no new debt from the transaction and won’t recover transaction costs in rates.</a:t>
            </a:r>
            <a:endParaRPr lang="en-US" sz="1400" dirty="0"/>
          </a:p>
          <a:p>
            <a:pPr marL="0" indent="0">
              <a:spcBef>
                <a:spcPts val="2500"/>
              </a:spcBef>
              <a:buFont typeface="Arial" panose="020B0604020202020204" pitchFamily="34" charset="0"/>
              <a:buNone/>
            </a:pPr>
            <a:r>
              <a:rPr lang="en-US" sz="1600" b="1" dirty="0"/>
              <a:t>Ring-Fencing to Protect Customers</a:t>
            </a:r>
          </a:p>
          <a:p>
            <a:pPr marL="0" lvl="1" indent="0">
              <a:buFont typeface="Arial" panose="020B0604020202020204" pitchFamily="34" charset="0"/>
              <a:buNone/>
            </a:pPr>
            <a:r>
              <a:rPr sz="1400" dirty="0"/>
              <a:t>Ring-fencing measures preserve TNMP’s financial independence and shield customers from risks.</a:t>
            </a:r>
            <a:endParaRPr lang="en-US" sz="1400" dirty="0"/>
          </a:p>
        </p:txBody>
      </p:sp>
      <p:pic>
        <p:nvPicPr>
          <p:cNvPr id="6" name="Picture Placeholder 3">
            <a:extLst>
              <a:ext uri="{FF2B5EF4-FFF2-40B4-BE49-F238E27FC236}">
                <a16:creationId xmlns:a16="http://schemas.microsoft.com/office/drawing/2014/main" id="{F0338B9B-3D01-9F58-7959-F86B8536A624}"/>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7358063" y="831850"/>
            <a:ext cx="3949700" cy="5194300"/>
          </a:xfrm>
          <a:blipFill dpi="0" rotWithShape="0">
            <a:blip r:embed="rId4" cstate="screen">
              <a:extLst>
                <a:ext uri="{28A0092B-C50C-407E-A947-70E740481C1C}">
                  <a14:useLocalDpi xmlns:a14="http://schemas.microsoft.com/office/drawing/2010/main"/>
                </a:ext>
              </a:extLst>
            </a:blip>
            <a:srcRect/>
            <a:stretch>
              <a:fillRect/>
            </a:stretch>
          </a:blipFill>
        </p:spPr>
      </p:pic>
    </p:spTree>
    <p:extLst>
      <p:ext uri="{BB962C8B-B14F-4D97-AF65-F5344CB8AC3E}">
        <p14:creationId xmlns:p14="http://schemas.microsoft.com/office/powerpoint/2010/main" val="3915197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F865-506B-131F-A124-68EA795C5134}"/>
              </a:ext>
            </a:extLst>
          </p:cNvPr>
          <p:cNvSpPr>
            <a:spLocks noGrp="1"/>
          </p:cNvSpPr>
          <p:nvPr>
            <p:ph type="title"/>
          </p:nvPr>
        </p:nvSpPr>
        <p:spPr/>
        <p:txBody>
          <a:bodyPr anchor="t">
            <a:normAutofit/>
          </a:bodyPr>
          <a:lstStyle/>
          <a:p>
            <a:r>
              <a:rPr lang="en-US" dirty="0"/>
              <a:t>Governance &amp; Oversight</a:t>
            </a:r>
          </a:p>
        </p:txBody>
      </p:sp>
      <p:sp>
        <p:nvSpPr>
          <p:cNvPr id="3" name="Content Placeholder 2">
            <a:extLst>
              <a:ext uri="{FF2B5EF4-FFF2-40B4-BE49-F238E27FC236}">
                <a16:creationId xmlns:a16="http://schemas.microsoft.com/office/drawing/2014/main" id="{348EAA65-6E3E-8969-0A20-B23ADF9C520F}"/>
              </a:ext>
            </a:extLst>
          </p:cNvPr>
          <p:cNvSpPr>
            <a:spLocks noGrp="1"/>
          </p:cNvSpPr>
          <p:nvPr>
            <p:ph sz="quarter" idx="1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44000" y="1801504"/>
            <a:ext cx="6241267" cy="4224575"/>
          </a:xfrm>
        </p:spPr>
        <p:txBody>
          <a:bodyPr>
            <a:noAutofit/>
          </a:bodyPr>
          <a:lstStyle/>
          <a:p>
            <a:pPr marL="0" indent="0">
              <a:spcBef>
                <a:spcPts val="2500"/>
              </a:spcBef>
              <a:buFont typeface="Arial" panose="020B0604020202020204" pitchFamily="34" charset="0"/>
              <a:buNone/>
            </a:pPr>
            <a:r>
              <a:rPr lang="en-US" sz="1800" b="1" dirty="0"/>
              <a:t>Independent Board Composition</a:t>
            </a:r>
          </a:p>
          <a:p>
            <a:pPr marL="0" lvl="1" indent="0">
              <a:buFont typeface="Arial" panose="020B0604020202020204" pitchFamily="34" charset="0"/>
              <a:buNone/>
            </a:pPr>
            <a:r>
              <a:rPr sz="1600" dirty="0"/>
              <a:t>TNMP’s board includes at least three independent directors, with two residing in Texas for local oversight.</a:t>
            </a:r>
            <a:endParaRPr lang="en-US" sz="1600" dirty="0"/>
          </a:p>
          <a:p>
            <a:pPr marL="0" indent="0">
              <a:spcBef>
                <a:spcPts val="2500"/>
              </a:spcBef>
              <a:buFont typeface="Arial" panose="020B0604020202020204" pitchFamily="34" charset="0"/>
              <a:buNone/>
            </a:pPr>
            <a:r>
              <a:rPr lang="en-US" sz="1800" b="1" dirty="0"/>
              <a:t>Board Authority on Key Decisions</a:t>
            </a:r>
          </a:p>
          <a:p>
            <a:pPr marL="0" lvl="1" indent="0">
              <a:buFont typeface="Arial" panose="020B0604020202020204" pitchFamily="34" charset="0"/>
              <a:buNone/>
            </a:pPr>
            <a:r>
              <a:rPr sz="1600" dirty="0"/>
              <a:t>The board oversees critical decisions including dividend policy, debt issuance, and capital expenditures.</a:t>
            </a:r>
            <a:endParaRPr lang="en-US" sz="1600" dirty="0"/>
          </a:p>
          <a:p>
            <a:pPr marL="0" indent="0">
              <a:spcBef>
                <a:spcPts val="2500"/>
              </a:spcBef>
              <a:buFont typeface="Arial" panose="020B0604020202020204" pitchFamily="34" charset="0"/>
              <a:buNone/>
            </a:pPr>
            <a:r>
              <a:rPr lang="en-US" sz="1800" b="1" dirty="0"/>
              <a:t>Ensuring Compliance and Focus</a:t>
            </a:r>
          </a:p>
          <a:p>
            <a:pPr marL="0" lvl="1" indent="0">
              <a:buFont typeface="Arial" panose="020B0604020202020204" pitchFamily="34" charset="0"/>
              <a:buNone/>
            </a:pPr>
            <a:r>
              <a:rPr sz="1600" dirty="0"/>
              <a:t>Independent directors ensure compliance with ring-fencing provisions and prioritize TNMP’s Texas customers.</a:t>
            </a:r>
            <a:endParaRPr lang="en-US" sz="1600" dirty="0"/>
          </a:p>
        </p:txBody>
      </p:sp>
      <p:pic>
        <p:nvPicPr>
          <p:cNvPr id="7" name="Picture Placeholder 15">
            <a:extLst>
              <a:ext uri="{FF2B5EF4-FFF2-40B4-BE49-F238E27FC236}">
                <a16:creationId xmlns:a16="http://schemas.microsoft.com/office/drawing/2014/main" id="{90482CCB-EE2E-651F-3D7B-490FDB63BF6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1" r="11"/>
          <a:stretch/>
        </p:blipFill>
        <p:spPr>
          <a:xfrm>
            <a:off x="7358063" y="831850"/>
            <a:ext cx="3949700" cy="5194300"/>
          </a:xfrm>
        </p:spPr>
      </p:pic>
    </p:spTree>
    <p:extLst>
      <p:ext uri="{BB962C8B-B14F-4D97-AF65-F5344CB8AC3E}">
        <p14:creationId xmlns:p14="http://schemas.microsoft.com/office/powerpoint/2010/main" val="3128403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3BB0-FD2E-96AD-3754-6C16585BD066}"/>
              </a:ext>
            </a:extLst>
          </p:cNvPr>
          <p:cNvSpPr>
            <a:spLocks noGrp="1"/>
          </p:cNvSpPr>
          <p:nvPr>
            <p:ph type="title"/>
          </p:nvPr>
        </p:nvSpPr>
        <p:spPr/>
        <p:txBody>
          <a:bodyPr anchor="t">
            <a:normAutofit/>
          </a:bodyPr>
          <a:lstStyle/>
          <a:p>
            <a:r>
              <a:rPr lang="en-US" dirty="0"/>
              <a:t>Regulatory Commitments</a:t>
            </a:r>
          </a:p>
        </p:txBody>
      </p:sp>
      <p:sp>
        <p:nvSpPr>
          <p:cNvPr id="3" name="Content Placeholder 2">
            <a:extLst>
              <a:ext uri="{FF2B5EF4-FFF2-40B4-BE49-F238E27FC236}">
                <a16:creationId xmlns:a16="http://schemas.microsoft.com/office/drawing/2014/main" id="{DC5BFCB5-FBFA-07C0-E847-7F6DFB53F6E2}"/>
              </a:ext>
            </a:extLst>
          </p:cNvPr>
          <p:cNvSpPr>
            <a:spLocks noGrp="1"/>
          </p:cNvSpPr>
          <p:nvPr>
            <p:ph sz="quarter" idx="1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44000" y="1967696"/>
            <a:ext cx="10094076" cy="4058383"/>
          </a:xfrm>
        </p:spPr>
        <p:txBody>
          <a:bodyPr>
            <a:noAutofit/>
          </a:bodyPr>
          <a:lstStyle/>
          <a:p>
            <a:pPr marL="0" indent="0">
              <a:spcBef>
                <a:spcPts val="2500"/>
              </a:spcBef>
              <a:buFont typeface="Arial" panose="020B0604020202020204" pitchFamily="34" charset="0"/>
              <a:buNone/>
            </a:pPr>
            <a:r>
              <a:rPr lang="en-US" sz="1600" b="1" dirty="0"/>
              <a:t>Regulatory Oversight</a:t>
            </a:r>
          </a:p>
          <a:p>
            <a:pPr marL="0" lvl="1" indent="0">
              <a:buFont typeface="Arial" panose="020B0604020202020204" pitchFamily="34" charset="0"/>
              <a:buNone/>
            </a:pPr>
            <a:r>
              <a:rPr sz="1600" dirty="0"/>
              <a:t>TNMP will remain subject to the Public Utility Commission of Texas ensuring ongoing regulatory oversight and compliance.</a:t>
            </a:r>
            <a:endParaRPr lang="en-US" sz="1600" dirty="0"/>
          </a:p>
          <a:p>
            <a:pPr marL="0" indent="0">
              <a:spcBef>
                <a:spcPts val="2500"/>
              </a:spcBef>
              <a:buFont typeface="Arial" panose="020B0604020202020204" pitchFamily="34" charset="0"/>
              <a:buNone/>
            </a:pPr>
            <a:r>
              <a:rPr lang="en-US" sz="1600" b="1" dirty="0"/>
              <a:t>Annual Compliance Reporting</a:t>
            </a:r>
          </a:p>
          <a:p>
            <a:pPr marL="0" lvl="1" indent="0">
              <a:buFont typeface="Arial" panose="020B0604020202020204" pitchFamily="34" charset="0"/>
              <a:buNone/>
            </a:pPr>
            <a:r>
              <a:rPr sz="1600" dirty="0"/>
              <a:t>TNMP will file annual compliance reports for five years, maintaining transparency and regulatory accountability.</a:t>
            </a:r>
            <a:endParaRPr lang="en-US" sz="1600" dirty="0"/>
          </a:p>
          <a:p>
            <a:pPr marL="0" indent="0">
              <a:spcBef>
                <a:spcPts val="2500"/>
              </a:spcBef>
              <a:buFont typeface="Arial" panose="020B0604020202020204" pitchFamily="34" charset="0"/>
              <a:buNone/>
            </a:pPr>
            <a:r>
              <a:rPr lang="en-US" sz="1600" b="1" dirty="0"/>
              <a:t>Governance and Approval</a:t>
            </a:r>
          </a:p>
          <a:p>
            <a:pPr marL="0" lvl="1" indent="0">
              <a:buFont typeface="Arial" panose="020B0604020202020204" pitchFamily="34" charset="0"/>
              <a:buNone/>
            </a:pPr>
            <a:r>
              <a:rPr sz="1600" dirty="0"/>
              <a:t>Governance documents will be amended and future changes require Commission approval to uphold regulatory commitments.</a:t>
            </a:r>
            <a:endParaRPr lang="en-US" sz="1600" dirty="0"/>
          </a:p>
          <a:p>
            <a:pPr marL="0" indent="0">
              <a:spcBef>
                <a:spcPts val="2500"/>
              </a:spcBef>
              <a:buFont typeface="Arial" panose="020B0604020202020204" pitchFamily="34" charset="0"/>
              <a:buNone/>
            </a:pPr>
            <a:r>
              <a:rPr lang="en-US" sz="1600" b="1" dirty="0"/>
              <a:t>Jurisdictional Restrictions</a:t>
            </a:r>
          </a:p>
          <a:p>
            <a:pPr marL="0" lvl="1" indent="0">
              <a:buFont typeface="Arial" panose="020B0604020202020204" pitchFamily="34" charset="0"/>
              <a:buNone/>
            </a:pPr>
            <a:r>
              <a:rPr sz="1600" dirty="0"/>
              <a:t>TNMP will not build assets outside ERCOT or impair Commission jurisdiction without prior approval.</a:t>
            </a:r>
            <a:endParaRPr lang="en-US" sz="1600" dirty="0"/>
          </a:p>
        </p:txBody>
      </p:sp>
    </p:spTree>
    <p:extLst>
      <p:ext uri="{BB962C8B-B14F-4D97-AF65-F5344CB8AC3E}">
        <p14:creationId xmlns:p14="http://schemas.microsoft.com/office/powerpoint/2010/main" val="2359352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61C45-F4DB-A9E2-25EF-FC71B413ED8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CC8EB56-F96A-D189-3B2C-442B8615E93E}"/>
              </a:ext>
            </a:extLst>
          </p:cNvPr>
          <p:cNvSpPr>
            <a:spLocks noGrp="1"/>
          </p:cNvSpPr>
          <p:nvPr>
            <p:ph type="title"/>
          </p:nvPr>
        </p:nvSpPr>
        <p:spPr>
          <a:xfrm>
            <a:off x="844000" y="737648"/>
            <a:ext cx="6241267" cy="1928214"/>
          </a:xfrm>
        </p:spPr>
        <p:txBody>
          <a:bodyPr/>
          <a:lstStyle/>
          <a:p>
            <a:r>
              <a:rPr lang="en-US" dirty="0"/>
              <a:t>Regulatory Updates</a:t>
            </a:r>
          </a:p>
        </p:txBody>
      </p:sp>
      <p:sp>
        <p:nvSpPr>
          <p:cNvPr id="4" name="Content Placeholder 3">
            <a:extLst>
              <a:ext uri="{FF2B5EF4-FFF2-40B4-BE49-F238E27FC236}">
                <a16:creationId xmlns:a16="http://schemas.microsoft.com/office/drawing/2014/main" id="{E06DCC8D-A98D-F586-3F56-39247A34B6F4}"/>
              </a:ext>
            </a:extLst>
          </p:cNvPr>
          <p:cNvSpPr>
            <a:spLocks noGrp="1"/>
          </p:cNvSpPr>
          <p:nvPr>
            <p:ph sz="quarter" idx="18"/>
          </p:nvPr>
        </p:nvSpPr>
        <p:spPr>
          <a:xfrm>
            <a:off x="844000" y="2868150"/>
            <a:ext cx="6241267" cy="3157929"/>
          </a:xfrm>
        </p:spPr>
        <p:txBody>
          <a:bodyPr lIns="0" tIns="0" rIns="0" bIns="0">
            <a:normAutofit/>
          </a:bodyPr>
          <a:lstStyle/>
          <a:p>
            <a:pPr marL="573088" lvl="5" indent="-225425"/>
            <a:r>
              <a:rPr lang="en-US" sz="2400" dirty="0">
                <a:latin typeface="Arial" pitchFamily="34" charset="0"/>
                <a:cs typeface="Arial" pitchFamily="34" charset="0"/>
              </a:rPr>
              <a:t>Rate Recovery filings</a:t>
            </a:r>
          </a:p>
          <a:p>
            <a:pPr marL="347663" lvl="5" indent="0">
              <a:buNone/>
            </a:pPr>
            <a:endParaRPr lang="en-US" sz="2400" dirty="0">
              <a:latin typeface="Arial" pitchFamily="34" charset="0"/>
              <a:cs typeface="Arial" pitchFamily="34" charset="0"/>
            </a:endParaRPr>
          </a:p>
          <a:p>
            <a:pPr marL="573088" lvl="5" indent="-225425">
              <a:buFont typeface="Arial" panose="020B0604020202020204" pitchFamily="34" charset="0"/>
              <a:buChar char="•"/>
            </a:pPr>
            <a:endParaRPr lang="en-US" sz="2400" dirty="0">
              <a:latin typeface="Arial" pitchFamily="34" charset="0"/>
              <a:cs typeface="Arial" pitchFamily="34" charset="0"/>
            </a:endParaRPr>
          </a:p>
        </p:txBody>
      </p:sp>
      <p:pic>
        <p:nvPicPr>
          <p:cNvPr id="9" name="Picture Placeholder 3">
            <a:extLst>
              <a:ext uri="{FF2B5EF4-FFF2-40B4-BE49-F238E27FC236}">
                <a16:creationId xmlns:a16="http://schemas.microsoft.com/office/drawing/2014/main" id="{4744D922-13B5-9436-D965-CD5EC205B682}"/>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7358063" y="831850"/>
            <a:ext cx="3949700" cy="5194300"/>
          </a:xfrm>
          <a:blipFill dpi="0" rotWithShape="0">
            <a:blip r:embed="rId3" cstate="screen">
              <a:extLst>
                <a:ext uri="{28A0092B-C50C-407E-A947-70E740481C1C}">
                  <a14:useLocalDpi xmlns:a14="http://schemas.microsoft.com/office/drawing/2010/main"/>
                </a:ext>
              </a:extLst>
            </a:blip>
            <a:srcRect/>
            <a:stretch>
              <a:fillRect/>
            </a:stretch>
          </a:blipFill>
        </p:spPr>
      </p:pic>
    </p:spTree>
    <p:extLst>
      <p:ext uri="{BB962C8B-B14F-4D97-AF65-F5344CB8AC3E}">
        <p14:creationId xmlns:p14="http://schemas.microsoft.com/office/powerpoint/2010/main" val="444346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masis MT Pro Black" panose="02040A04050005020304" pitchFamily="18" charset="0"/>
                <a:cs typeface="Arial" pitchFamily="34" charset="0"/>
              </a:rPr>
              <a:t>Cost Recovery</a:t>
            </a:r>
          </a:p>
        </p:txBody>
      </p:sp>
      <p:sp>
        <p:nvSpPr>
          <p:cNvPr id="5" name="Content Placeholder 2">
            <a:extLst>
              <a:ext uri="{FF2B5EF4-FFF2-40B4-BE49-F238E27FC236}">
                <a16:creationId xmlns:a16="http://schemas.microsoft.com/office/drawing/2014/main" id="{D411F06E-3B13-7997-D71C-F53FD49940A2}"/>
              </a:ext>
            </a:extLst>
          </p:cNvPr>
          <p:cNvSpPr txBox="1">
            <a:spLocks noGrp="1" noChangeArrowheads="1"/>
          </p:cNvSpPr>
          <p:nvPr>
            <p:ph idx="1"/>
          </p:nvPr>
        </p:nvSpPr>
        <p:spPr bwMode="auto">
          <a:xfrm>
            <a:off x="2209800" y="1600200"/>
            <a:ext cx="7772400" cy="449580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57175" indent="-257175" defTabSz="685800">
              <a:spcBef>
                <a:spcPct val="0"/>
              </a:spcBef>
              <a:buFont typeface="Wingdings" panose="05000000000000000000" pitchFamily="2" charset="2"/>
              <a:buChar char="§"/>
              <a:defRPr/>
            </a:pPr>
            <a:r>
              <a:rPr lang="en-US" altLang="en-US" sz="1800" b="1" dirty="0">
                <a:solidFill>
                  <a:prstClr val="black"/>
                </a:solidFill>
                <a:latin typeface="+mn-lt"/>
              </a:rPr>
              <a:t>General Rate Case</a:t>
            </a:r>
          </a:p>
          <a:p>
            <a:pPr marL="557213" lvl="1" indent="-214313" defTabSz="685800">
              <a:spcBef>
                <a:spcPct val="0"/>
              </a:spcBef>
              <a:buFont typeface="Wingdings" panose="05000000000000000000" pitchFamily="2" charset="2"/>
              <a:buChar char="§"/>
              <a:defRPr/>
            </a:pPr>
            <a:r>
              <a:rPr lang="en-US" altLang="en-US" sz="1600" dirty="0">
                <a:solidFill>
                  <a:prstClr val="black"/>
                </a:solidFill>
                <a:latin typeface="+mn-lt"/>
              </a:rPr>
              <a:t>180-day schedule after filing.</a:t>
            </a:r>
          </a:p>
          <a:p>
            <a:pPr marL="557213" lvl="1" indent="-214313" defTabSz="685800">
              <a:spcBef>
                <a:spcPct val="0"/>
              </a:spcBef>
              <a:buFont typeface="Wingdings" panose="05000000000000000000" pitchFamily="2" charset="2"/>
              <a:buChar char="§"/>
              <a:defRPr/>
            </a:pPr>
            <a:r>
              <a:rPr lang="en-US" altLang="en-US" sz="1600" dirty="0">
                <a:solidFill>
                  <a:prstClr val="black"/>
                </a:solidFill>
                <a:latin typeface="+mn-lt"/>
              </a:rPr>
              <a:t>Highly contested.</a:t>
            </a:r>
          </a:p>
          <a:p>
            <a:pPr marL="557213" lvl="1" indent="-214313" defTabSz="685800">
              <a:spcBef>
                <a:spcPct val="0"/>
              </a:spcBef>
              <a:buFont typeface="Wingdings" panose="05000000000000000000" pitchFamily="2" charset="2"/>
              <a:buChar char="§"/>
              <a:defRPr/>
            </a:pPr>
            <a:r>
              <a:rPr lang="en-US" altLang="en-US" sz="1600" dirty="0">
                <a:solidFill>
                  <a:prstClr val="black"/>
                </a:solidFill>
                <a:latin typeface="+mn-lt"/>
              </a:rPr>
              <a:t>Significant number of resources from both TNMP &amp;  PNMR Services Company and several million dollars worth of legal and consultants.</a:t>
            </a:r>
          </a:p>
          <a:p>
            <a:pPr marL="557213" lvl="1" indent="-214313" defTabSz="685800">
              <a:lnSpc>
                <a:spcPct val="100000"/>
              </a:lnSpc>
              <a:spcBef>
                <a:spcPct val="0"/>
              </a:spcBef>
              <a:spcAft>
                <a:spcPts val="450"/>
              </a:spcAft>
              <a:buFont typeface="Wingdings" panose="05000000000000000000" pitchFamily="2" charset="2"/>
              <a:buChar char="§"/>
              <a:defRPr/>
            </a:pPr>
            <a:r>
              <a:rPr lang="en-US" altLang="en-US" sz="1600" dirty="0">
                <a:solidFill>
                  <a:prstClr val="black"/>
                </a:solidFill>
                <a:latin typeface="+mn-lt"/>
              </a:rPr>
              <a:t>Intervenors include:</a:t>
            </a:r>
          </a:p>
          <a:p>
            <a:pPr marL="900113" lvl="2" indent="-214313" defTabSz="685800">
              <a:spcBef>
                <a:spcPct val="0"/>
              </a:spcBef>
              <a:buFontTx/>
              <a:buChar char="-"/>
              <a:defRPr/>
            </a:pPr>
            <a:r>
              <a:rPr lang="en-US" altLang="en-US" sz="1600" dirty="0">
                <a:solidFill>
                  <a:prstClr val="black"/>
                </a:solidFill>
                <a:latin typeface="+mn-lt"/>
              </a:rPr>
              <a:t>Commission Staff</a:t>
            </a:r>
          </a:p>
          <a:p>
            <a:pPr marL="900113" lvl="2" indent="-214313" defTabSz="685800">
              <a:spcBef>
                <a:spcPct val="0"/>
              </a:spcBef>
              <a:buFontTx/>
              <a:buChar char="-"/>
              <a:defRPr/>
            </a:pPr>
            <a:r>
              <a:rPr lang="en-US" altLang="en-US" sz="1600" dirty="0">
                <a:solidFill>
                  <a:prstClr val="black"/>
                </a:solidFill>
                <a:latin typeface="+mn-lt"/>
              </a:rPr>
              <a:t>Office of Public Utility Counsel (OPUC)</a:t>
            </a:r>
          </a:p>
          <a:p>
            <a:pPr marL="900113" lvl="2" indent="-214313" defTabSz="685800">
              <a:spcBef>
                <a:spcPct val="0"/>
              </a:spcBef>
              <a:buFontTx/>
              <a:buChar char="-"/>
              <a:defRPr/>
            </a:pPr>
            <a:r>
              <a:rPr lang="en-US" altLang="en-US" sz="1600" dirty="0">
                <a:solidFill>
                  <a:prstClr val="black"/>
                </a:solidFill>
                <a:latin typeface="+mn-lt"/>
              </a:rPr>
              <a:t>REPs</a:t>
            </a:r>
          </a:p>
          <a:p>
            <a:pPr marL="900113" lvl="2" indent="-214313" defTabSz="685800">
              <a:spcBef>
                <a:spcPct val="0"/>
              </a:spcBef>
              <a:buFontTx/>
              <a:buChar char="-"/>
              <a:defRPr/>
            </a:pPr>
            <a:r>
              <a:rPr lang="en-US" altLang="en-US" sz="1600" dirty="0">
                <a:solidFill>
                  <a:prstClr val="black"/>
                </a:solidFill>
                <a:latin typeface="+mn-lt"/>
              </a:rPr>
              <a:t>Municipalities</a:t>
            </a:r>
          </a:p>
          <a:p>
            <a:pPr marL="900113" lvl="2" indent="-214313" defTabSz="685800">
              <a:spcBef>
                <a:spcPct val="0"/>
              </a:spcBef>
              <a:spcAft>
                <a:spcPts val="900"/>
              </a:spcAft>
              <a:buFontTx/>
              <a:buChar char="-"/>
              <a:defRPr/>
            </a:pPr>
            <a:r>
              <a:rPr lang="en-US" altLang="en-US" sz="1600" dirty="0">
                <a:solidFill>
                  <a:prstClr val="black"/>
                </a:solidFill>
                <a:latin typeface="+mn-lt"/>
              </a:rPr>
              <a:t>Industrials</a:t>
            </a:r>
          </a:p>
          <a:p>
            <a:pPr marL="257175" indent="-257175" defTabSz="685800">
              <a:spcBef>
                <a:spcPct val="0"/>
              </a:spcBef>
              <a:buFont typeface="Wingdings" panose="05000000000000000000" pitchFamily="2" charset="2"/>
              <a:buChar char="§"/>
              <a:defRPr/>
            </a:pPr>
            <a:r>
              <a:rPr lang="en-US" altLang="en-US" sz="1800" b="1" dirty="0">
                <a:solidFill>
                  <a:prstClr val="black"/>
                </a:solidFill>
                <a:latin typeface="+mn-lt"/>
              </a:rPr>
              <a:t>Interim Transmission Cost of Service Case (TCOS)</a:t>
            </a:r>
          </a:p>
          <a:p>
            <a:pPr marL="557213" lvl="1" indent="-214313" defTabSz="685800">
              <a:spcBef>
                <a:spcPct val="0"/>
              </a:spcBef>
              <a:buFont typeface="Wingdings" panose="05000000000000000000" pitchFamily="2" charset="2"/>
              <a:buChar char="§"/>
              <a:defRPr/>
            </a:pPr>
            <a:r>
              <a:rPr lang="en-US" altLang="en-US" sz="1600" dirty="0">
                <a:solidFill>
                  <a:prstClr val="black"/>
                </a:solidFill>
                <a:latin typeface="+mn-lt"/>
              </a:rPr>
              <a:t>Typically on a 60-day schedule after filing.</a:t>
            </a:r>
          </a:p>
          <a:p>
            <a:pPr marL="557213" lvl="1" indent="-214313" defTabSz="685800">
              <a:spcBef>
                <a:spcPct val="0"/>
              </a:spcBef>
              <a:buFont typeface="Wingdings" panose="05000000000000000000" pitchFamily="2" charset="2"/>
              <a:buChar char="§"/>
              <a:defRPr/>
            </a:pPr>
            <a:r>
              <a:rPr lang="en-US" altLang="en-US" sz="1600" dirty="0">
                <a:solidFill>
                  <a:prstClr val="black"/>
                </a:solidFill>
                <a:latin typeface="+mn-lt"/>
              </a:rPr>
              <a:t>Several resources from TNMP &amp; PNMR Service Company with no legal costs.</a:t>
            </a:r>
          </a:p>
          <a:p>
            <a:pPr marL="557213" lvl="1" indent="-214313" defTabSz="685800">
              <a:lnSpc>
                <a:spcPct val="100000"/>
              </a:lnSpc>
              <a:spcBef>
                <a:spcPct val="0"/>
              </a:spcBef>
              <a:spcAft>
                <a:spcPts val="450"/>
              </a:spcAft>
              <a:buFont typeface="Wingdings" panose="05000000000000000000" pitchFamily="2" charset="2"/>
              <a:buChar char="§"/>
              <a:defRPr/>
            </a:pPr>
            <a:r>
              <a:rPr lang="en-US" altLang="en-US" sz="1600" dirty="0">
                <a:solidFill>
                  <a:prstClr val="black"/>
                </a:solidFill>
                <a:latin typeface="+mn-lt"/>
              </a:rPr>
              <a:t>Intervenors include:</a:t>
            </a:r>
          </a:p>
          <a:p>
            <a:pPr marL="900113" lvl="2" indent="-214313" defTabSz="685800">
              <a:spcBef>
                <a:spcPct val="0"/>
              </a:spcBef>
              <a:spcAft>
                <a:spcPts val="900"/>
              </a:spcAft>
              <a:buFontTx/>
              <a:buChar char="-"/>
              <a:defRPr/>
            </a:pPr>
            <a:r>
              <a:rPr lang="en-US" altLang="en-US" sz="1600" dirty="0">
                <a:solidFill>
                  <a:prstClr val="black"/>
                </a:solidFill>
                <a:latin typeface="+mn-lt"/>
              </a:rPr>
              <a:t>Commission Staff</a:t>
            </a:r>
          </a:p>
          <a:p>
            <a:pPr marL="257175" indent="-257175" defTabSz="685800">
              <a:spcBef>
                <a:spcPct val="0"/>
              </a:spcBef>
              <a:buFont typeface="Wingdings" panose="05000000000000000000" pitchFamily="2" charset="2"/>
              <a:buChar char="§"/>
              <a:defRPr/>
            </a:pPr>
            <a:r>
              <a:rPr lang="en-US" sz="1800" b="1" dirty="0">
                <a:solidFill>
                  <a:prstClr val="black"/>
                </a:solidFill>
                <a:latin typeface="+mn-lt"/>
              </a:rPr>
              <a:t>Transmission Cost Recovery Factor (TCRF)</a:t>
            </a:r>
          </a:p>
          <a:p>
            <a:pPr marL="557213" lvl="1" indent="-214313" defTabSz="685800">
              <a:spcBef>
                <a:spcPts val="0"/>
              </a:spcBef>
              <a:buFont typeface="Wingdings" panose="05000000000000000000" pitchFamily="2" charset="2"/>
              <a:buChar char="§"/>
              <a:defRPr/>
            </a:pPr>
            <a:r>
              <a:rPr lang="en-US" sz="1600" dirty="0">
                <a:solidFill>
                  <a:prstClr val="black"/>
                </a:solidFill>
                <a:latin typeface="+mn-lt"/>
              </a:rPr>
              <a:t>Typically on a 90-day schedule after filing with rates effective March 1</a:t>
            </a:r>
            <a:r>
              <a:rPr lang="en-US" sz="1600" baseline="30000" dirty="0">
                <a:solidFill>
                  <a:prstClr val="black"/>
                </a:solidFill>
                <a:latin typeface="+mn-lt"/>
              </a:rPr>
              <a:t>st</a:t>
            </a:r>
            <a:r>
              <a:rPr lang="en-US" sz="1600" dirty="0">
                <a:solidFill>
                  <a:prstClr val="black"/>
                </a:solidFill>
                <a:latin typeface="+mn-lt"/>
              </a:rPr>
              <a:t> and September 1</a:t>
            </a:r>
            <a:r>
              <a:rPr lang="en-US" sz="1600" baseline="30000" dirty="0">
                <a:solidFill>
                  <a:prstClr val="black"/>
                </a:solidFill>
                <a:latin typeface="+mn-lt"/>
              </a:rPr>
              <a:t>st</a:t>
            </a:r>
            <a:r>
              <a:rPr lang="en-US" sz="1600" dirty="0">
                <a:solidFill>
                  <a:prstClr val="black"/>
                </a:solidFill>
                <a:latin typeface="+mn-lt"/>
              </a:rPr>
              <a:t>. </a:t>
            </a:r>
          </a:p>
          <a:p>
            <a:pPr marL="557213" lvl="1" indent="-214313" defTabSz="685800">
              <a:spcBef>
                <a:spcPts val="0"/>
              </a:spcBef>
              <a:buFont typeface="Wingdings" panose="05000000000000000000" pitchFamily="2" charset="2"/>
              <a:buChar char="§"/>
              <a:defRPr/>
            </a:pPr>
            <a:r>
              <a:rPr lang="en-US" sz="1600" dirty="0">
                <a:solidFill>
                  <a:prstClr val="black"/>
                </a:solidFill>
                <a:latin typeface="+mn-lt"/>
              </a:rPr>
              <a:t>Very limited scope. </a:t>
            </a:r>
          </a:p>
          <a:p>
            <a:pPr marL="685800" lvl="2" defTabSz="685800">
              <a:spcBef>
                <a:spcPct val="0"/>
              </a:spcBef>
              <a:buNone/>
              <a:defRPr/>
            </a:pPr>
            <a:endParaRPr lang="en-US" altLang="en-US" sz="1275" b="1" dirty="0">
              <a:solidFill>
                <a:prstClr val="black"/>
              </a:solidFill>
              <a:latin typeface="Bahnschrift" panose="020B0502040204020203" pitchFamily="34" charset="0"/>
            </a:endParaRPr>
          </a:p>
        </p:txBody>
      </p:sp>
    </p:spTree>
    <p:extLst>
      <p:ext uri="{BB962C8B-B14F-4D97-AF65-F5344CB8AC3E}">
        <p14:creationId xmlns:p14="http://schemas.microsoft.com/office/powerpoint/2010/main" val="102289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DF6E5-2FFB-474B-CB82-E4C286A88462}"/>
            </a:ext>
          </a:extLst>
        </p:cNvPr>
        <p:cNvGrpSpPr/>
        <p:nvPr/>
      </p:nvGrpSpPr>
      <p:grpSpPr>
        <a:xfrm>
          <a:off x="0" y="0"/>
          <a:ext cx="0" cy="0"/>
          <a:chOff x="0" y="0"/>
          <a:chExt cx="0" cy="0"/>
        </a:xfrm>
      </p:grpSpPr>
      <p:sp>
        <p:nvSpPr>
          <p:cNvPr id="10242" name="Title 1">
            <a:extLst>
              <a:ext uri="{FF2B5EF4-FFF2-40B4-BE49-F238E27FC236}">
                <a16:creationId xmlns:a16="http://schemas.microsoft.com/office/drawing/2014/main" id="{A3CC4C5F-9F3C-864B-7096-A7B5E7735503}"/>
              </a:ext>
            </a:extLst>
          </p:cNvPr>
          <p:cNvSpPr>
            <a:spLocks noGrp="1"/>
          </p:cNvSpPr>
          <p:nvPr>
            <p:ph type="title"/>
          </p:nvPr>
        </p:nvSpPr>
        <p:spPr/>
        <p:txBody>
          <a:bodyPr/>
          <a:lstStyle/>
          <a:p>
            <a:pPr eaLnBrk="1" hangingPunct="1"/>
            <a:r>
              <a:rPr lang="en-US" sz="3200" dirty="0">
                <a:latin typeface="Amasis MT Pro Black" panose="02040A04050005020304" pitchFamily="18" charset="0"/>
                <a:cs typeface="Arial" pitchFamily="34" charset="0"/>
              </a:rPr>
              <a:t>Cost Recovery (cont.)</a:t>
            </a:r>
          </a:p>
        </p:txBody>
      </p:sp>
      <p:sp>
        <p:nvSpPr>
          <p:cNvPr id="5" name="Content Placeholder 2">
            <a:extLst>
              <a:ext uri="{FF2B5EF4-FFF2-40B4-BE49-F238E27FC236}">
                <a16:creationId xmlns:a16="http://schemas.microsoft.com/office/drawing/2014/main" id="{DF0E8B02-BCAE-FA94-3E56-F82174CDC247}"/>
              </a:ext>
            </a:extLst>
          </p:cNvPr>
          <p:cNvSpPr txBox="1">
            <a:spLocks noGrp="1" noChangeArrowheads="1"/>
          </p:cNvSpPr>
          <p:nvPr>
            <p:ph idx="1"/>
          </p:nvPr>
        </p:nvSpPr>
        <p:spPr bwMode="auto">
          <a:xfrm>
            <a:off x="2209800" y="1600200"/>
            <a:ext cx="7772400" cy="449580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14313" indent="-171450" defTabSz="685800">
              <a:spcBef>
                <a:spcPts val="0"/>
              </a:spcBef>
              <a:buFont typeface="Wingdings" panose="05000000000000000000" pitchFamily="2" charset="2"/>
              <a:buChar char="§"/>
              <a:defRPr/>
            </a:pPr>
            <a:r>
              <a:rPr lang="en-US" sz="1600" b="1" dirty="0">
                <a:solidFill>
                  <a:prstClr val="black"/>
                </a:solidFill>
                <a:latin typeface="+mn-lt"/>
              </a:rPr>
              <a:t>Distribution Cost Recovery Factor (DCRF)</a:t>
            </a:r>
          </a:p>
          <a:p>
            <a:pPr marL="471488" lvl="1" indent="-171450" defTabSz="685800">
              <a:spcBef>
                <a:spcPts val="0"/>
              </a:spcBef>
              <a:buFont typeface="Wingdings" panose="05000000000000000000" pitchFamily="2" charset="2"/>
              <a:buChar char="§"/>
              <a:defRPr/>
            </a:pPr>
            <a:r>
              <a:rPr lang="en-US" sz="1400" dirty="0">
                <a:solidFill>
                  <a:prstClr val="black"/>
                </a:solidFill>
                <a:latin typeface="+mn-lt"/>
              </a:rPr>
              <a:t>Previously on a 150-day schedule with rates effective September 1</a:t>
            </a:r>
            <a:r>
              <a:rPr lang="en-US" sz="1400" baseline="30000" dirty="0">
                <a:solidFill>
                  <a:prstClr val="black"/>
                </a:solidFill>
                <a:latin typeface="+mn-lt"/>
              </a:rPr>
              <a:t>st</a:t>
            </a:r>
            <a:r>
              <a:rPr lang="en-US" sz="1400" dirty="0">
                <a:solidFill>
                  <a:prstClr val="black"/>
                </a:solidFill>
                <a:latin typeface="+mn-lt"/>
              </a:rPr>
              <a:t>. Will now operate with a timeline similar to Interim TCOS and utilities will be allowed to file two DCRF updates each year. </a:t>
            </a:r>
          </a:p>
          <a:p>
            <a:pPr marL="471488" lvl="1" indent="-171450" defTabSz="685800">
              <a:spcBef>
                <a:spcPts val="0"/>
              </a:spcBef>
              <a:buFont typeface="Wingdings" panose="05000000000000000000" pitchFamily="2" charset="2"/>
              <a:buChar char="§"/>
              <a:defRPr/>
            </a:pPr>
            <a:r>
              <a:rPr lang="en-US" sz="1400" dirty="0">
                <a:solidFill>
                  <a:prstClr val="black"/>
                </a:solidFill>
                <a:latin typeface="+mn-lt"/>
              </a:rPr>
              <a:t>PUCT rulemaking is currently ongoing.</a:t>
            </a:r>
          </a:p>
          <a:p>
            <a:pPr marL="471488" lvl="1" indent="-171450" defTabSz="685800">
              <a:spcBef>
                <a:spcPts val="0"/>
              </a:spcBef>
              <a:buFont typeface="Wingdings" panose="05000000000000000000" pitchFamily="2" charset="2"/>
              <a:buChar char="§"/>
              <a:defRPr/>
            </a:pPr>
            <a:r>
              <a:rPr lang="en-US" sz="1400" dirty="0">
                <a:solidFill>
                  <a:prstClr val="black"/>
                </a:solidFill>
                <a:latin typeface="+mn-lt"/>
              </a:rPr>
              <a:t>Limited scope.</a:t>
            </a:r>
          </a:p>
          <a:p>
            <a:pPr marL="471488" lvl="1" indent="-171450" defTabSz="685800">
              <a:spcBef>
                <a:spcPts val="0"/>
              </a:spcBef>
              <a:buFont typeface="Wingdings" panose="05000000000000000000" pitchFamily="2" charset="2"/>
              <a:buChar char="§"/>
              <a:defRPr/>
            </a:pPr>
            <a:r>
              <a:rPr lang="en-US" sz="1400" dirty="0">
                <a:solidFill>
                  <a:prstClr val="black"/>
                </a:solidFill>
                <a:latin typeface="+mn-lt"/>
              </a:rPr>
              <a:t>Several resources from TNMP &amp; PNMR Services Company and several hundred thousand dollars worth of legal. </a:t>
            </a:r>
          </a:p>
          <a:p>
            <a:pPr marL="471488" lvl="1" indent="-171450" defTabSz="685800">
              <a:spcBef>
                <a:spcPts val="0"/>
              </a:spcBef>
              <a:spcAft>
                <a:spcPts val="450"/>
              </a:spcAft>
              <a:buFont typeface="Wingdings" panose="05000000000000000000" pitchFamily="2" charset="2"/>
              <a:buChar char="§"/>
              <a:defRPr/>
            </a:pPr>
            <a:r>
              <a:rPr lang="en-US" sz="1400" dirty="0">
                <a:solidFill>
                  <a:prstClr val="black"/>
                </a:solidFill>
                <a:latin typeface="+mn-lt"/>
              </a:rPr>
              <a:t>Intervenors include:</a:t>
            </a:r>
          </a:p>
          <a:p>
            <a:pPr marL="771525" lvl="2" indent="-128588" defTabSz="685800">
              <a:spcBef>
                <a:spcPts val="0"/>
              </a:spcBef>
              <a:buFontTx/>
              <a:buChar char="-"/>
              <a:defRPr/>
            </a:pPr>
            <a:r>
              <a:rPr lang="en-US" sz="1400" dirty="0">
                <a:solidFill>
                  <a:prstClr val="black"/>
                </a:solidFill>
                <a:latin typeface="+mn-lt"/>
              </a:rPr>
              <a:t>Commission Staff</a:t>
            </a:r>
          </a:p>
          <a:p>
            <a:pPr marL="771525" lvl="2" indent="-128588" defTabSz="685800">
              <a:spcBef>
                <a:spcPts val="0"/>
              </a:spcBef>
              <a:buFontTx/>
              <a:buChar char="-"/>
              <a:defRPr/>
            </a:pPr>
            <a:r>
              <a:rPr lang="en-US" sz="1400" dirty="0">
                <a:solidFill>
                  <a:prstClr val="black"/>
                </a:solidFill>
                <a:latin typeface="+mn-lt"/>
              </a:rPr>
              <a:t>REPs</a:t>
            </a:r>
          </a:p>
          <a:p>
            <a:pPr marL="771525" lvl="2" indent="-128588" defTabSz="685800">
              <a:spcBef>
                <a:spcPts val="0"/>
              </a:spcBef>
              <a:buFontTx/>
              <a:buChar char="-"/>
              <a:defRPr/>
            </a:pPr>
            <a:r>
              <a:rPr lang="en-US" sz="1400" dirty="0">
                <a:solidFill>
                  <a:prstClr val="black"/>
                </a:solidFill>
                <a:latin typeface="+mn-lt"/>
              </a:rPr>
              <a:t>Municipalities</a:t>
            </a:r>
          </a:p>
          <a:p>
            <a:pPr marL="771525" lvl="2" indent="-128588" defTabSz="685800">
              <a:spcBef>
                <a:spcPts val="0"/>
              </a:spcBef>
              <a:spcAft>
                <a:spcPts val="900"/>
              </a:spcAft>
              <a:buFontTx/>
              <a:buChar char="-"/>
              <a:defRPr/>
            </a:pPr>
            <a:r>
              <a:rPr lang="en-US" sz="1400" dirty="0">
                <a:solidFill>
                  <a:prstClr val="black"/>
                </a:solidFill>
                <a:latin typeface="+mn-lt"/>
              </a:rPr>
              <a:t>Industrials</a:t>
            </a:r>
          </a:p>
          <a:p>
            <a:pPr marL="214313" indent="-214313" defTabSz="685800">
              <a:spcBef>
                <a:spcPts val="0"/>
              </a:spcBef>
              <a:buFont typeface="Wingdings" panose="05000000000000000000" pitchFamily="2" charset="2"/>
              <a:buChar char="§"/>
              <a:defRPr/>
            </a:pPr>
            <a:r>
              <a:rPr lang="en-US" sz="1600" b="1" dirty="0">
                <a:solidFill>
                  <a:prstClr val="black"/>
                </a:solidFill>
                <a:latin typeface="+mn-lt"/>
              </a:rPr>
              <a:t>Energy Efficiency Cost Recovery Factor (EECRF)</a:t>
            </a:r>
          </a:p>
          <a:p>
            <a:pPr marL="557213" lvl="1" indent="-214313" defTabSz="685800">
              <a:spcBef>
                <a:spcPts val="0"/>
              </a:spcBef>
              <a:buFont typeface="Wingdings" panose="05000000000000000000" pitchFamily="2" charset="2"/>
              <a:buChar char="§"/>
              <a:defRPr/>
            </a:pPr>
            <a:r>
              <a:rPr lang="en-US" sz="1400" dirty="0">
                <a:solidFill>
                  <a:prstClr val="black"/>
                </a:solidFill>
                <a:latin typeface="+mn-lt"/>
              </a:rPr>
              <a:t>Typically on a 150-day schedule after filing with rates effective March 1</a:t>
            </a:r>
            <a:r>
              <a:rPr lang="en-US" sz="1400" baseline="30000" dirty="0">
                <a:solidFill>
                  <a:prstClr val="black"/>
                </a:solidFill>
                <a:latin typeface="+mn-lt"/>
              </a:rPr>
              <a:t>st</a:t>
            </a:r>
            <a:r>
              <a:rPr lang="en-US" sz="1400" dirty="0">
                <a:solidFill>
                  <a:prstClr val="black"/>
                </a:solidFill>
                <a:latin typeface="+mn-lt"/>
              </a:rPr>
              <a:t> of the following year.</a:t>
            </a:r>
          </a:p>
          <a:p>
            <a:pPr marL="557213" lvl="1" indent="-214313" defTabSz="685800">
              <a:spcBef>
                <a:spcPts val="0"/>
              </a:spcBef>
              <a:buFont typeface="Wingdings" panose="05000000000000000000" pitchFamily="2" charset="2"/>
              <a:buChar char="§"/>
              <a:defRPr/>
            </a:pPr>
            <a:r>
              <a:rPr lang="en-US" sz="1400" dirty="0">
                <a:solidFill>
                  <a:prstClr val="black"/>
                </a:solidFill>
                <a:latin typeface="+mn-lt"/>
              </a:rPr>
              <a:t>Extremely limited scope.</a:t>
            </a:r>
          </a:p>
          <a:p>
            <a:pPr marL="557213" lvl="1" indent="-214313" defTabSz="685800">
              <a:spcBef>
                <a:spcPts val="0"/>
              </a:spcBef>
              <a:buFont typeface="Wingdings" panose="05000000000000000000" pitchFamily="2" charset="2"/>
              <a:buChar char="§"/>
              <a:defRPr/>
            </a:pPr>
            <a:r>
              <a:rPr lang="en-US" sz="1400" dirty="0">
                <a:solidFill>
                  <a:prstClr val="black"/>
                </a:solidFill>
                <a:latin typeface="+mn-lt"/>
              </a:rPr>
              <a:t>Several resources from TNMP &amp; PNMR Services Company and several thousand dollars worth of legal.</a:t>
            </a:r>
          </a:p>
          <a:p>
            <a:pPr marL="557213" lvl="1" indent="-214313" defTabSz="685800">
              <a:spcBef>
                <a:spcPts val="0"/>
              </a:spcBef>
              <a:spcAft>
                <a:spcPts val="450"/>
              </a:spcAft>
              <a:buFont typeface="Wingdings" panose="05000000000000000000" pitchFamily="2" charset="2"/>
              <a:buChar char="§"/>
              <a:defRPr/>
            </a:pPr>
            <a:r>
              <a:rPr lang="en-US" sz="1400" dirty="0">
                <a:solidFill>
                  <a:prstClr val="black"/>
                </a:solidFill>
                <a:latin typeface="+mn-lt"/>
              </a:rPr>
              <a:t>Intervenors include:</a:t>
            </a:r>
          </a:p>
          <a:p>
            <a:pPr marL="771525" lvl="2" indent="-128588" defTabSz="685800">
              <a:spcBef>
                <a:spcPts val="0"/>
              </a:spcBef>
              <a:buFontTx/>
              <a:buChar char="-"/>
              <a:defRPr/>
            </a:pPr>
            <a:r>
              <a:rPr lang="en-US" sz="1400" dirty="0">
                <a:solidFill>
                  <a:prstClr val="black"/>
                </a:solidFill>
                <a:latin typeface="+mn-lt"/>
              </a:rPr>
              <a:t>Commission Staff</a:t>
            </a:r>
          </a:p>
          <a:p>
            <a:pPr marL="771525" lvl="2" indent="-128588" defTabSz="685800">
              <a:spcBef>
                <a:spcPts val="0"/>
              </a:spcBef>
              <a:buFontTx/>
              <a:buChar char="-"/>
              <a:defRPr/>
            </a:pPr>
            <a:r>
              <a:rPr lang="en-US" sz="1400" dirty="0">
                <a:solidFill>
                  <a:prstClr val="black"/>
                </a:solidFill>
                <a:latin typeface="+mn-lt"/>
              </a:rPr>
              <a:t>REPs</a:t>
            </a:r>
          </a:p>
          <a:p>
            <a:pPr marL="771525" lvl="2" indent="-128588" defTabSz="685800">
              <a:spcBef>
                <a:spcPts val="0"/>
              </a:spcBef>
              <a:spcAft>
                <a:spcPts val="450"/>
              </a:spcAft>
              <a:buFontTx/>
              <a:buChar char="-"/>
              <a:defRPr/>
            </a:pPr>
            <a:r>
              <a:rPr lang="en-US" sz="1400" dirty="0">
                <a:solidFill>
                  <a:prstClr val="black"/>
                </a:solidFill>
                <a:latin typeface="+mn-lt"/>
              </a:rPr>
              <a:t>Municipalities</a:t>
            </a:r>
          </a:p>
          <a:p>
            <a:pPr marL="685800" lvl="2" defTabSz="685800">
              <a:spcBef>
                <a:spcPct val="0"/>
              </a:spcBef>
              <a:buNone/>
              <a:defRPr/>
            </a:pPr>
            <a:endParaRPr lang="en-US" altLang="en-US" sz="1275" b="1" dirty="0">
              <a:solidFill>
                <a:prstClr val="black"/>
              </a:solidFill>
              <a:latin typeface="Bahnschrift" panose="020B0502040204020203" pitchFamily="34" charset="0"/>
            </a:endParaRPr>
          </a:p>
        </p:txBody>
      </p:sp>
    </p:spTree>
    <p:extLst>
      <p:ext uri="{BB962C8B-B14F-4D97-AF65-F5344CB8AC3E}">
        <p14:creationId xmlns:p14="http://schemas.microsoft.com/office/powerpoint/2010/main" val="1098169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masis MT Pro Black" panose="02040A04050005020304" pitchFamily="18" charset="0"/>
                <a:cs typeface="Arial" pitchFamily="34" charset="0"/>
              </a:rPr>
              <a:t>Cost Recovery (cont.)</a:t>
            </a:r>
          </a:p>
        </p:txBody>
      </p:sp>
      <p:sp>
        <p:nvSpPr>
          <p:cNvPr id="5" name="Content Placeholder 2">
            <a:extLst>
              <a:ext uri="{FF2B5EF4-FFF2-40B4-BE49-F238E27FC236}">
                <a16:creationId xmlns:a16="http://schemas.microsoft.com/office/drawing/2014/main" id="{D411F06E-3B13-7997-D71C-F53FD49940A2}"/>
              </a:ext>
            </a:extLst>
          </p:cNvPr>
          <p:cNvSpPr txBox="1">
            <a:spLocks noGrp="1" noChangeArrowheads="1"/>
          </p:cNvSpPr>
          <p:nvPr>
            <p:ph idx="1"/>
          </p:nvPr>
        </p:nvSpPr>
        <p:spPr bwMode="auto">
          <a:xfrm>
            <a:off x="2209800" y="1600200"/>
            <a:ext cx="7772400" cy="449580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14313" indent="-171450" defTabSz="685800">
              <a:spcBef>
                <a:spcPts val="0"/>
              </a:spcBef>
              <a:buFont typeface="Wingdings" panose="05000000000000000000" pitchFamily="2" charset="2"/>
              <a:buChar char="§"/>
              <a:defRPr/>
            </a:pPr>
            <a:r>
              <a:rPr lang="en-US" sz="1800" b="1" dirty="0">
                <a:solidFill>
                  <a:prstClr val="black"/>
                </a:solidFill>
                <a:latin typeface="+mn-lt"/>
              </a:rPr>
              <a:t>HB5247 - Relating to an alternative capital recovery process for certain utilities</a:t>
            </a:r>
          </a:p>
          <a:p>
            <a:pPr marL="214313" indent="-171450" defTabSz="685800">
              <a:spcBef>
                <a:spcPts val="0"/>
              </a:spcBef>
              <a:buFont typeface="Wingdings" panose="05000000000000000000" pitchFamily="2" charset="2"/>
              <a:buChar char="§"/>
              <a:defRPr/>
            </a:pPr>
            <a:endParaRPr lang="en-US" sz="2400" dirty="0"/>
          </a:p>
          <a:p>
            <a:r>
              <a:rPr lang="en-US" sz="2000" dirty="0"/>
              <a:t>Signed into law on June 20, 2025, by Governor Greg Abbott; effective immediately</a:t>
            </a:r>
          </a:p>
          <a:p>
            <a:r>
              <a:rPr lang="en-US" sz="2000" dirty="0"/>
              <a:t>Adds §36.216 to the Public Utility Regulatory Act (PURA)</a:t>
            </a:r>
          </a:p>
          <a:p>
            <a:r>
              <a:rPr lang="en-US" sz="2000" dirty="0"/>
              <a:t>Applies to electric utilities constructing transmission for the Permian Basin reliability plan</a:t>
            </a:r>
          </a:p>
          <a:p>
            <a:r>
              <a:rPr lang="en-US" sz="2000" dirty="0"/>
              <a:t>Eligible utilities: those with capital expenditures exceeding 300% of annual depreciation in a calendar year</a:t>
            </a:r>
          </a:p>
          <a:p>
            <a:r>
              <a:rPr lang="en-US" sz="2000" dirty="0"/>
              <a:t>Allows election to file a single annual proceeding to adjust nonfuel rates system-wide, reflecting changes in transmission and distribution invested capital</a:t>
            </a:r>
          </a:p>
          <a:p>
            <a:r>
              <a:rPr lang="en-US" sz="2000" dirty="0"/>
              <a:t>Replaces adjustments to retail and wholesale rates under other interim mechanisms</a:t>
            </a:r>
          </a:p>
          <a:p>
            <a:pPr marL="685800" lvl="2" defTabSz="685800">
              <a:spcBef>
                <a:spcPct val="0"/>
              </a:spcBef>
              <a:buNone/>
              <a:defRPr/>
            </a:pPr>
            <a:endParaRPr lang="en-US" altLang="en-US" sz="1275" b="1" dirty="0">
              <a:solidFill>
                <a:prstClr val="black"/>
              </a:solidFill>
              <a:latin typeface="Bahnschrift" panose="020B0502040204020203" pitchFamily="34" charset="0"/>
            </a:endParaRPr>
          </a:p>
        </p:txBody>
      </p:sp>
    </p:spTree>
    <p:extLst>
      <p:ext uri="{BB962C8B-B14F-4D97-AF65-F5344CB8AC3E}">
        <p14:creationId xmlns:p14="http://schemas.microsoft.com/office/powerpoint/2010/main" val="2041260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01D9-F9C7-E915-1F36-DA213ADDE031}"/>
              </a:ext>
            </a:extLst>
          </p:cNvPr>
          <p:cNvSpPr>
            <a:spLocks noGrp="1"/>
          </p:cNvSpPr>
          <p:nvPr>
            <p:ph type="title"/>
          </p:nvPr>
        </p:nvSpPr>
        <p:spPr>
          <a:xfrm>
            <a:off x="657226" y="436418"/>
            <a:ext cx="5896338" cy="4512397"/>
          </a:xfrm>
        </p:spPr>
        <p:txBody>
          <a:bodyPr/>
          <a:lstStyle/>
          <a:p>
            <a:r>
              <a:rPr lang="en-US" altLang="zh-CN" noProof="0" dirty="0"/>
              <a:t>Questions?</a:t>
            </a:r>
            <a:endParaRPr lang="en-US" dirty="0"/>
          </a:p>
        </p:txBody>
      </p:sp>
      <p:pic>
        <p:nvPicPr>
          <p:cNvPr id="22" name="Picture Placeholder 3">
            <a:extLst>
              <a:ext uri="{FF2B5EF4-FFF2-40B4-BE49-F238E27FC236}">
                <a16:creationId xmlns:a16="http://schemas.microsoft.com/office/drawing/2014/main" id="{95E77616-8265-FD0E-D5CE-E8699923AA52}"/>
              </a:ext>
              <a:ext uri="{C183D7F6-B498-43B3-948B-1728B52AA6E4}">
                <adec:decorative xmlns:adec="http://schemas.microsoft.com/office/drawing/2017/decorative" val="0"/>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a:stretch/>
        </p:blipFill>
        <p:spPr>
          <a:xfrm>
            <a:off x="6883862" y="669510"/>
            <a:ext cx="3902491" cy="3902491"/>
          </a:xfrm>
          <a:blipFill dpi="0" rotWithShape="0">
            <a:blip r:embed="rId3" cstate="screen">
              <a:extLst>
                <a:ext uri="{28A0092B-C50C-407E-A947-70E740481C1C}">
                  <a14:useLocalDpi xmlns:a14="http://schemas.microsoft.com/office/drawing/2010/main"/>
                </a:ext>
              </a:extLst>
            </a:blip>
            <a:srcRect/>
            <a:stretch>
              <a:fillRect/>
            </a:stretch>
          </a:blipFill>
        </p:spPr>
      </p:pic>
      <p:pic>
        <p:nvPicPr>
          <p:cNvPr id="23" name="Picture Placeholder 7">
            <a:extLst>
              <a:ext uri="{FF2B5EF4-FFF2-40B4-BE49-F238E27FC236}">
                <a16:creationId xmlns:a16="http://schemas.microsoft.com/office/drawing/2014/main" id="{9C933B3D-2DD0-8A0F-0AAC-8964BED759CD}"/>
              </a:ext>
              <a:ext uri="{C183D7F6-B498-43B3-948B-1728B52AA6E4}">
                <adec:decorative xmlns:adec="http://schemas.microsoft.com/office/drawing/2017/decorative" val="0"/>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p:blipFill>
        <p:spPr>
          <a:xfrm>
            <a:off x="9052312" y="2833425"/>
            <a:ext cx="3139688" cy="3872174"/>
          </a:xfrm>
          <a:blipFill dpi="0" rotWithShape="0">
            <a:blip r:embed="rId5" cstate="screen">
              <a:extLst>
                <a:ext uri="{28A0092B-C50C-407E-A947-70E740481C1C}">
                  <a14:useLocalDpi xmlns:a14="http://schemas.microsoft.com/office/drawing/2010/main"/>
                </a:ext>
              </a:extLst>
            </a:blip>
            <a:srcRect/>
            <a:stretch>
              <a:fillRect/>
            </a:stretch>
          </a:blipFill>
        </p:spPr>
      </p:pic>
    </p:spTree>
    <p:extLst>
      <p:ext uri="{BB962C8B-B14F-4D97-AF65-F5344CB8AC3E}">
        <p14:creationId xmlns:p14="http://schemas.microsoft.com/office/powerpoint/2010/main" val="402796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F1BCE5-CF45-9BCE-9905-8E376F7BC67D}"/>
              </a:ext>
            </a:extLst>
          </p:cNvPr>
          <p:cNvSpPr>
            <a:spLocks noGrp="1"/>
          </p:cNvSpPr>
          <p:nvPr>
            <p:ph type="title"/>
          </p:nvPr>
        </p:nvSpPr>
        <p:spPr>
          <a:xfrm>
            <a:off x="844000" y="737648"/>
            <a:ext cx="10198374" cy="623066"/>
          </a:xfrm>
        </p:spPr>
        <p:txBody>
          <a:bodyPr/>
          <a:lstStyle/>
          <a:p>
            <a:r>
              <a:rPr lang="en-US" altLang="zh-CN" dirty="0"/>
              <a:t>Acquisition &amp; Regulatory Updates</a:t>
            </a:r>
            <a:endParaRPr lang="en-US" dirty="0"/>
          </a:p>
        </p:txBody>
      </p:sp>
      <p:sp>
        <p:nvSpPr>
          <p:cNvPr id="4" name="Content Placeholder 3">
            <a:extLst>
              <a:ext uri="{FF2B5EF4-FFF2-40B4-BE49-F238E27FC236}">
                <a16:creationId xmlns:a16="http://schemas.microsoft.com/office/drawing/2014/main" id="{6810CF5C-547D-33A5-D727-42704181C6CB}"/>
              </a:ext>
            </a:extLst>
          </p:cNvPr>
          <p:cNvSpPr>
            <a:spLocks noGrp="1"/>
          </p:cNvSpPr>
          <p:nvPr>
            <p:ph sz="quarter" idx="18"/>
          </p:nvPr>
        </p:nvSpPr>
        <p:spPr>
          <a:xfrm>
            <a:off x="844000" y="1665514"/>
            <a:ext cx="8789857" cy="4360565"/>
          </a:xfrm>
        </p:spPr>
        <p:txBody>
          <a:bodyPr lIns="0" tIns="0" rIns="0" bIns="0">
            <a:normAutofit/>
          </a:bodyPr>
          <a:lstStyle/>
          <a:p>
            <a:pPr marL="573088" lvl="5" indent="-225425"/>
            <a:r>
              <a:rPr lang="en-US" sz="2400"/>
              <a:t>Acquisition of TXNM Energy &amp; Subsidiaries</a:t>
            </a:r>
          </a:p>
          <a:p>
            <a:pPr marL="573088" lvl="5" indent="-225425"/>
            <a:r>
              <a:rPr lang="en-US" sz="2400">
                <a:latin typeface="Arial" pitchFamily="34" charset="0"/>
                <a:cs typeface="Arial" pitchFamily="34" charset="0"/>
              </a:rPr>
              <a:t>Regulatory Updates</a:t>
            </a:r>
          </a:p>
          <a:p>
            <a:pPr marL="1030288" lvl="6" indent="-225425"/>
            <a:endParaRPr lang="en-US" sz="2400">
              <a:latin typeface="Arial" pitchFamily="34" charset="0"/>
              <a:cs typeface="Arial" pitchFamily="34" charset="0"/>
            </a:endParaRPr>
          </a:p>
          <a:p>
            <a:pPr marL="1030288" lvl="6" indent="-225425"/>
            <a:endParaRPr lang="en-US" sz="2400" dirty="0">
              <a:latin typeface="Arial" pitchFamily="34" charset="0"/>
              <a:cs typeface="Arial" pitchFamily="34" charset="0"/>
            </a:endParaRPr>
          </a:p>
        </p:txBody>
      </p:sp>
      <p:pic>
        <p:nvPicPr>
          <p:cNvPr id="5" name="Picture Placeholder 15">
            <a:extLst>
              <a:ext uri="{FF2B5EF4-FFF2-40B4-BE49-F238E27FC236}">
                <a16:creationId xmlns:a16="http://schemas.microsoft.com/office/drawing/2014/main" id="{807F6A38-C39F-9A7B-1769-DF626FE33F6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21133" b="21133"/>
          <a:stretch/>
        </p:blipFill>
        <p:spPr>
          <a:xfrm>
            <a:off x="6747207" y="2343032"/>
            <a:ext cx="4672013" cy="3546475"/>
          </a:xfrm>
        </p:spPr>
      </p:pic>
    </p:spTree>
    <p:extLst>
      <p:ext uri="{BB962C8B-B14F-4D97-AF65-F5344CB8AC3E}">
        <p14:creationId xmlns:p14="http://schemas.microsoft.com/office/powerpoint/2010/main" val="291654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47D0A-B7C5-F739-BE5E-3E3AF5E5288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F8741F6-8BA9-9C13-CCFD-060E3C72FBF4}"/>
              </a:ext>
            </a:extLst>
          </p:cNvPr>
          <p:cNvSpPr>
            <a:spLocks noGrp="1"/>
          </p:cNvSpPr>
          <p:nvPr>
            <p:ph type="title"/>
          </p:nvPr>
        </p:nvSpPr>
        <p:spPr>
          <a:xfrm>
            <a:off x="844000" y="737648"/>
            <a:ext cx="6241267" cy="1928214"/>
          </a:xfrm>
        </p:spPr>
        <p:txBody>
          <a:bodyPr/>
          <a:lstStyle/>
          <a:p>
            <a:r>
              <a:rPr lang="en-US" dirty="0"/>
              <a:t>Acquisition of TXNM Energy &amp; Subsidiaries</a:t>
            </a:r>
          </a:p>
        </p:txBody>
      </p:sp>
      <p:sp>
        <p:nvSpPr>
          <p:cNvPr id="4" name="Content Placeholder 3">
            <a:extLst>
              <a:ext uri="{FF2B5EF4-FFF2-40B4-BE49-F238E27FC236}">
                <a16:creationId xmlns:a16="http://schemas.microsoft.com/office/drawing/2014/main" id="{714C4073-EEA6-4F78-E249-C9886266A044}"/>
              </a:ext>
            </a:extLst>
          </p:cNvPr>
          <p:cNvSpPr>
            <a:spLocks noGrp="1"/>
          </p:cNvSpPr>
          <p:nvPr>
            <p:ph sz="quarter" idx="18"/>
          </p:nvPr>
        </p:nvSpPr>
        <p:spPr>
          <a:xfrm>
            <a:off x="844000" y="2868150"/>
            <a:ext cx="6241267" cy="3157929"/>
          </a:xfrm>
        </p:spPr>
        <p:txBody>
          <a:bodyPr lIns="0" tIns="0" rIns="0" bIns="0">
            <a:normAutofit/>
          </a:bodyPr>
          <a:lstStyle/>
          <a:p>
            <a:pPr marL="573088" lvl="5" indent="-225425"/>
            <a:r>
              <a:rPr lang="en-US" sz="2400" dirty="0">
                <a:latin typeface="Arial" pitchFamily="34" charset="0"/>
                <a:cs typeface="Arial" pitchFamily="34" charset="0"/>
              </a:rPr>
              <a:t>Overview of the acquisition</a:t>
            </a:r>
          </a:p>
          <a:p>
            <a:pPr marL="573088" lvl="5" indent="-225425"/>
            <a:r>
              <a:rPr lang="en-US" sz="2400" dirty="0">
                <a:latin typeface="Arial" pitchFamily="34" charset="0"/>
                <a:cs typeface="Arial" pitchFamily="34" charset="0"/>
              </a:rPr>
              <a:t>Regulatory processes for approval</a:t>
            </a:r>
          </a:p>
          <a:p>
            <a:pPr marL="573088" lvl="5" indent="-225425"/>
            <a:r>
              <a:rPr lang="en-US" sz="2400" dirty="0">
                <a:latin typeface="Arial" pitchFamily="34" charset="0"/>
                <a:cs typeface="Arial" pitchFamily="34" charset="0"/>
              </a:rPr>
              <a:t>TNMP’s filing at the Public Utility Commission of Texas</a:t>
            </a:r>
          </a:p>
          <a:p>
            <a:pPr marL="573088" lvl="5" indent="-225425">
              <a:buFont typeface="Arial" panose="020B0604020202020204" pitchFamily="34" charset="0"/>
              <a:buChar char="•"/>
            </a:pPr>
            <a:endParaRPr lang="en-US" sz="2400" dirty="0">
              <a:latin typeface="Arial" pitchFamily="34" charset="0"/>
              <a:cs typeface="Arial" pitchFamily="34" charset="0"/>
            </a:endParaRPr>
          </a:p>
        </p:txBody>
      </p:sp>
      <p:pic>
        <p:nvPicPr>
          <p:cNvPr id="6" name="Picture Placeholder 3">
            <a:extLst>
              <a:ext uri="{FF2B5EF4-FFF2-40B4-BE49-F238E27FC236}">
                <a16:creationId xmlns:a16="http://schemas.microsoft.com/office/drawing/2014/main" id="{D7E029B1-A27B-699A-82E0-8F17AF19DC5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7358063" y="831850"/>
            <a:ext cx="3949700" cy="5194300"/>
          </a:xfrm>
          <a:blipFill dpi="0" rotWithShape="0">
            <a:blip r:embed="rId3" cstate="screen">
              <a:extLst>
                <a:ext uri="{28A0092B-C50C-407E-A947-70E740481C1C}">
                  <a14:useLocalDpi xmlns:a14="http://schemas.microsoft.com/office/drawing/2010/main"/>
                </a:ext>
              </a:extLst>
            </a:blip>
            <a:srcRect/>
            <a:stretch>
              <a:fillRect/>
            </a:stretch>
          </a:blipFill>
        </p:spPr>
      </p:pic>
    </p:spTree>
    <p:extLst>
      <p:ext uri="{BB962C8B-B14F-4D97-AF65-F5344CB8AC3E}">
        <p14:creationId xmlns:p14="http://schemas.microsoft.com/office/powerpoint/2010/main" val="2827057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FB3E3-18F8-BC46-B089-985197848F4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1D4B08C-F350-9960-560F-3B5F9F1847BC}"/>
              </a:ext>
            </a:extLst>
          </p:cNvPr>
          <p:cNvSpPr>
            <a:spLocks noGrp="1"/>
          </p:cNvSpPr>
          <p:nvPr>
            <p:ph type="title"/>
          </p:nvPr>
        </p:nvSpPr>
        <p:spPr>
          <a:xfrm>
            <a:off x="844000" y="737648"/>
            <a:ext cx="6241267" cy="558889"/>
          </a:xfrm>
        </p:spPr>
        <p:txBody>
          <a:bodyPr/>
          <a:lstStyle/>
          <a:p>
            <a:r>
              <a:rPr lang="en-US" dirty="0"/>
              <a:t>Overview of the Acquisition</a:t>
            </a:r>
          </a:p>
        </p:txBody>
      </p:sp>
      <p:sp>
        <p:nvSpPr>
          <p:cNvPr id="4" name="Content Placeholder 3">
            <a:extLst>
              <a:ext uri="{FF2B5EF4-FFF2-40B4-BE49-F238E27FC236}">
                <a16:creationId xmlns:a16="http://schemas.microsoft.com/office/drawing/2014/main" id="{9719F158-E6BC-FFE3-95BD-7B804D3275D6}"/>
              </a:ext>
            </a:extLst>
          </p:cNvPr>
          <p:cNvSpPr>
            <a:spLocks noGrp="1"/>
          </p:cNvSpPr>
          <p:nvPr>
            <p:ph sz="quarter" idx="18"/>
          </p:nvPr>
        </p:nvSpPr>
        <p:spPr>
          <a:xfrm>
            <a:off x="844000" y="1325950"/>
            <a:ext cx="6241267" cy="5040126"/>
          </a:xfrm>
        </p:spPr>
        <p:txBody>
          <a:bodyPr lIns="0" tIns="0" rIns="0" bIns="0">
            <a:normAutofit/>
          </a:bodyPr>
          <a:lstStyle/>
          <a:p>
            <a:pPr marL="347663" lvl="5" indent="0">
              <a:buNone/>
            </a:pPr>
            <a:r>
              <a:rPr lang="en-US" sz="2400" dirty="0">
                <a:latin typeface="Arial" pitchFamily="34" charset="0"/>
                <a:cs typeface="Arial" pitchFamily="34" charset="0"/>
              </a:rPr>
              <a:t>Current corporate structure</a:t>
            </a:r>
          </a:p>
          <a:p>
            <a:pPr marL="347663" lvl="5" indent="0">
              <a:buNone/>
            </a:pPr>
            <a:endParaRPr lang="en-US" sz="2400" dirty="0">
              <a:latin typeface="Arial" pitchFamily="34" charset="0"/>
              <a:cs typeface="Arial" pitchFamily="34" charset="0"/>
            </a:endParaRPr>
          </a:p>
          <a:p>
            <a:pPr marL="347663" lvl="5" indent="0">
              <a:buNone/>
            </a:pPr>
            <a:endParaRPr lang="en-US" sz="2400" dirty="0">
              <a:latin typeface="Arial" pitchFamily="34" charset="0"/>
              <a:cs typeface="Arial" pitchFamily="34" charset="0"/>
            </a:endParaRPr>
          </a:p>
          <a:p>
            <a:pPr marL="347663" lvl="5" indent="0">
              <a:buNone/>
            </a:pPr>
            <a:endParaRPr lang="en-US" sz="2400" dirty="0">
              <a:latin typeface="Arial" pitchFamily="34" charset="0"/>
              <a:cs typeface="Arial" pitchFamily="34" charset="0"/>
            </a:endParaRPr>
          </a:p>
          <a:p>
            <a:pPr marL="347663" lvl="5" indent="0">
              <a:buNone/>
            </a:pPr>
            <a:endParaRPr lang="en-US" sz="2400" dirty="0">
              <a:latin typeface="Arial" pitchFamily="34" charset="0"/>
              <a:cs typeface="Arial" pitchFamily="34" charset="0"/>
            </a:endParaRPr>
          </a:p>
          <a:p>
            <a:pPr marL="347663" lvl="5" indent="0">
              <a:buNone/>
            </a:pPr>
            <a:endParaRPr lang="en-US" sz="2400" dirty="0">
              <a:latin typeface="Arial" pitchFamily="34" charset="0"/>
              <a:cs typeface="Arial" pitchFamily="34" charset="0"/>
            </a:endParaRPr>
          </a:p>
          <a:p>
            <a:pPr marL="347663" lvl="5" indent="0">
              <a:buNone/>
            </a:pPr>
            <a:r>
              <a:rPr lang="en-US" sz="2400" dirty="0">
                <a:latin typeface="Arial" pitchFamily="34" charset="0"/>
                <a:cs typeface="Arial" pitchFamily="34" charset="0"/>
              </a:rPr>
              <a:t>Proposed simplified corporate structure</a:t>
            </a:r>
          </a:p>
          <a:p>
            <a:pPr marL="347663" lvl="5" indent="0">
              <a:buNone/>
            </a:pPr>
            <a:endParaRPr lang="en-US" sz="2400" dirty="0">
              <a:latin typeface="Arial" pitchFamily="34" charset="0"/>
              <a:cs typeface="Arial" pitchFamily="34" charset="0"/>
            </a:endParaRPr>
          </a:p>
        </p:txBody>
      </p:sp>
      <p:pic>
        <p:nvPicPr>
          <p:cNvPr id="16" name="Picture Placeholder 15">
            <a:extLst>
              <a:ext uri="{FF2B5EF4-FFF2-40B4-BE49-F238E27FC236}">
                <a16:creationId xmlns:a16="http://schemas.microsoft.com/office/drawing/2014/main" id="{2E8EC50D-EAF6-982F-5E44-A968991B23D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357442" y="831919"/>
            <a:ext cx="3949885" cy="5194161"/>
          </a:xfrm>
        </p:spPr>
      </p:pic>
      <p:graphicFrame>
        <p:nvGraphicFramePr>
          <p:cNvPr id="2" name="Diagram 1" descr="Organization Chart" title="SmartArt">
            <a:extLst>
              <a:ext uri="{FF2B5EF4-FFF2-40B4-BE49-F238E27FC236}">
                <a16:creationId xmlns:a16="http://schemas.microsoft.com/office/drawing/2014/main" id="{F924856A-5424-94B4-B567-4B8C3879419E}"/>
              </a:ext>
            </a:extLst>
          </p:cNvPr>
          <p:cNvGraphicFramePr/>
          <p:nvPr>
            <p:extLst>
              <p:ext uri="{D42A27DB-BD31-4B8C-83A1-F6EECF244321}">
                <p14:modId xmlns:p14="http://schemas.microsoft.com/office/powerpoint/2010/main" val="2618853752"/>
              </p:ext>
            </p:extLst>
          </p:nvPr>
        </p:nvGraphicFramePr>
        <p:xfrm>
          <a:off x="1054864" y="1792206"/>
          <a:ext cx="4431536" cy="1506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descr="Organization Chart" title="SmartArt">
            <a:extLst>
              <a:ext uri="{FF2B5EF4-FFF2-40B4-BE49-F238E27FC236}">
                <a16:creationId xmlns:a16="http://schemas.microsoft.com/office/drawing/2014/main" id="{B6C481D8-EB1D-499A-369C-4604208065D0}"/>
              </a:ext>
            </a:extLst>
          </p:cNvPr>
          <p:cNvGraphicFramePr/>
          <p:nvPr>
            <p:extLst>
              <p:ext uri="{D42A27DB-BD31-4B8C-83A1-F6EECF244321}">
                <p14:modId xmlns:p14="http://schemas.microsoft.com/office/powerpoint/2010/main" val="352575989"/>
              </p:ext>
            </p:extLst>
          </p:nvPr>
        </p:nvGraphicFramePr>
        <p:xfrm>
          <a:off x="828554" y="4085864"/>
          <a:ext cx="4657846" cy="24772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0521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4B489-3BF9-EF10-3144-9C3726EF2B8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5851E76-DCD0-3EFE-CB3D-C41835F7DE33}"/>
              </a:ext>
            </a:extLst>
          </p:cNvPr>
          <p:cNvSpPr>
            <a:spLocks noGrp="1"/>
          </p:cNvSpPr>
          <p:nvPr>
            <p:ph type="title"/>
          </p:nvPr>
        </p:nvSpPr>
        <p:spPr>
          <a:xfrm>
            <a:off x="0" y="135233"/>
            <a:ext cx="13634001" cy="528186"/>
          </a:xfrm>
        </p:spPr>
        <p:txBody>
          <a:bodyPr anchor="ctr">
            <a:normAutofit/>
          </a:bodyPr>
          <a:lstStyle/>
          <a:p>
            <a:r>
              <a:rPr lang="en-US" dirty="0"/>
              <a:t>                       Detailed Organization Chart</a:t>
            </a:r>
          </a:p>
        </p:txBody>
      </p:sp>
      <p:pic>
        <p:nvPicPr>
          <p:cNvPr id="16" name="Picture Placeholder 15">
            <a:extLst>
              <a:ext uri="{FF2B5EF4-FFF2-40B4-BE49-F238E27FC236}">
                <a16:creationId xmlns:a16="http://schemas.microsoft.com/office/drawing/2014/main" id="{EB472440-BC63-927A-9762-735A4D6A9F68}"/>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tretch/>
        </p:blipFill>
        <p:spPr>
          <a:xfrm>
            <a:off x="8253950" y="1714901"/>
            <a:ext cx="3094049" cy="4071117"/>
          </a:xfrm>
          <a:noFill/>
        </p:spPr>
      </p:pic>
      <p:pic>
        <p:nvPicPr>
          <p:cNvPr id="6" name="Picture 5">
            <a:extLst>
              <a:ext uri="{FF2B5EF4-FFF2-40B4-BE49-F238E27FC236}">
                <a16:creationId xmlns:a16="http://schemas.microsoft.com/office/drawing/2014/main" id="{C28DA1AE-9054-972A-532D-4169B0BCBFE6}"/>
              </a:ext>
            </a:extLst>
          </p:cNvPr>
          <p:cNvPicPr>
            <a:picLocks noChangeAspect="1"/>
          </p:cNvPicPr>
          <p:nvPr/>
        </p:nvPicPr>
        <p:blipFill>
          <a:blip r:embed="rId3"/>
          <a:stretch>
            <a:fillRect/>
          </a:stretch>
        </p:blipFill>
        <p:spPr>
          <a:xfrm>
            <a:off x="6259286" y="1305146"/>
            <a:ext cx="1646847" cy="1636681"/>
          </a:xfrm>
          <a:prstGeom prst="rect">
            <a:avLst/>
          </a:prstGeom>
        </p:spPr>
      </p:pic>
      <p:pic>
        <p:nvPicPr>
          <p:cNvPr id="12" name="Picture 11">
            <a:extLst>
              <a:ext uri="{FF2B5EF4-FFF2-40B4-BE49-F238E27FC236}">
                <a16:creationId xmlns:a16="http://schemas.microsoft.com/office/drawing/2014/main" id="{BA1EFDED-5BFD-8C36-B859-5B8CC3730B8B}"/>
              </a:ext>
            </a:extLst>
          </p:cNvPr>
          <p:cNvPicPr>
            <a:picLocks noChangeAspect="1"/>
          </p:cNvPicPr>
          <p:nvPr/>
        </p:nvPicPr>
        <p:blipFill>
          <a:blip r:embed="rId4"/>
          <a:stretch>
            <a:fillRect/>
          </a:stretch>
        </p:blipFill>
        <p:spPr>
          <a:xfrm>
            <a:off x="1463844" y="972467"/>
            <a:ext cx="4447625" cy="5750300"/>
          </a:xfrm>
          <a:prstGeom prst="rect">
            <a:avLst/>
          </a:prstGeom>
        </p:spPr>
      </p:pic>
    </p:spTree>
    <p:extLst>
      <p:ext uri="{BB962C8B-B14F-4D97-AF65-F5344CB8AC3E}">
        <p14:creationId xmlns:p14="http://schemas.microsoft.com/office/powerpoint/2010/main" val="200077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88FC6-CD61-9041-3680-F0AA0A99C9F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42C6D7E-C45D-7A3C-BEDF-779463E98712}"/>
              </a:ext>
            </a:extLst>
          </p:cNvPr>
          <p:cNvSpPr>
            <a:spLocks noGrp="1"/>
          </p:cNvSpPr>
          <p:nvPr>
            <p:ph type="title"/>
          </p:nvPr>
        </p:nvSpPr>
        <p:spPr>
          <a:xfrm>
            <a:off x="777922" y="704088"/>
            <a:ext cx="6579520" cy="2258568"/>
          </a:xfrm>
        </p:spPr>
        <p:txBody>
          <a:bodyPr/>
          <a:lstStyle/>
          <a:p>
            <a:pPr marL="573088" lvl="5" indent="-225425"/>
            <a:r>
              <a:rPr lang="en-US" sz="2800" b="1" dirty="0">
                <a:latin typeface="Amasis MT Pro Black" panose="02040A04050005020304" pitchFamily="18" charset="0"/>
                <a:cs typeface="Arial" pitchFamily="34" charset="0"/>
              </a:rPr>
              <a:t>Regulatory processes for approval</a:t>
            </a:r>
            <a:br>
              <a:rPr lang="en-US" sz="2400" b="1" dirty="0">
                <a:latin typeface="Arial" pitchFamily="34" charset="0"/>
                <a:cs typeface="Arial" pitchFamily="34" charset="0"/>
              </a:rPr>
            </a:br>
            <a:br>
              <a:rPr lang="en-US" sz="2400" b="1" dirty="0">
                <a:latin typeface="Arial" pitchFamily="34" charset="0"/>
                <a:cs typeface="Arial" pitchFamily="34" charset="0"/>
              </a:rPr>
            </a:br>
            <a:br>
              <a:rPr lang="en-US" sz="2400" b="1" dirty="0">
                <a:latin typeface="Arial" pitchFamily="34" charset="0"/>
                <a:cs typeface="Arial" pitchFamily="34" charset="0"/>
              </a:rPr>
            </a:br>
            <a:br>
              <a:rPr lang="en-US" sz="2400" b="1" dirty="0">
                <a:latin typeface="Arial" pitchFamily="34" charset="0"/>
                <a:cs typeface="Arial" pitchFamily="34" charset="0"/>
              </a:rPr>
            </a:br>
            <a:endParaRPr lang="en-US" sz="2400" b="1" dirty="0">
              <a:latin typeface="Arial" pitchFamily="34" charset="0"/>
              <a:cs typeface="Arial" pitchFamily="34" charset="0"/>
            </a:endParaRPr>
          </a:p>
        </p:txBody>
      </p:sp>
      <p:sp>
        <p:nvSpPr>
          <p:cNvPr id="4" name="Content Placeholder 3">
            <a:extLst>
              <a:ext uri="{FF2B5EF4-FFF2-40B4-BE49-F238E27FC236}">
                <a16:creationId xmlns:a16="http://schemas.microsoft.com/office/drawing/2014/main" id="{11525A5D-BD3F-ACF2-8FC5-3F6C11AB02DD}"/>
              </a:ext>
            </a:extLst>
          </p:cNvPr>
          <p:cNvSpPr>
            <a:spLocks noGrp="1"/>
          </p:cNvSpPr>
          <p:nvPr>
            <p:ph sz="quarter" idx="18"/>
          </p:nvPr>
        </p:nvSpPr>
        <p:spPr>
          <a:xfrm>
            <a:off x="777922" y="1701755"/>
            <a:ext cx="6241267" cy="3157929"/>
          </a:xfrm>
        </p:spPr>
        <p:txBody>
          <a:bodyPr lIns="0" tIns="0" rIns="0" bIns="0">
            <a:normAutofit/>
          </a:bodyPr>
          <a:lstStyle/>
          <a:p>
            <a:pPr marL="573088" lvl="5" indent="-225425"/>
            <a:endParaRPr lang="en-US" sz="2400" dirty="0">
              <a:latin typeface="Arial" pitchFamily="34" charset="0"/>
              <a:cs typeface="Arial" pitchFamily="34" charset="0"/>
            </a:endParaRPr>
          </a:p>
          <a:p>
            <a:pPr marL="573088" lvl="5" indent="-225425"/>
            <a:r>
              <a:rPr lang="en-US" sz="2400" dirty="0">
                <a:latin typeface="Arial" pitchFamily="34" charset="0"/>
                <a:cs typeface="Arial" pitchFamily="34" charset="0"/>
              </a:rPr>
              <a:t>Regulatory processes for approval</a:t>
            </a:r>
          </a:p>
          <a:p>
            <a:pPr marL="1030288" lvl="6" indent="-225425"/>
            <a:r>
              <a:rPr lang="en-US" sz="2400" dirty="0">
                <a:latin typeface="Arial" pitchFamily="34" charset="0"/>
                <a:cs typeface="Arial" pitchFamily="34" charset="0"/>
              </a:rPr>
              <a:t>Approval by  PUCT</a:t>
            </a:r>
          </a:p>
          <a:p>
            <a:pPr marL="1030288" lvl="6" indent="-225425"/>
            <a:r>
              <a:rPr lang="en-US" sz="2400" dirty="0">
                <a:latin typeface="Arial" pitchFamily="34" charset="0"/>
                <a:cs typeface="Arial" pitchFamily="34" charset="0"/>
              </a:rPr>
              <a:t>Approval by NMPRC</a:t>
            </a:r>
          </a:p>
          <a:p>
            <a:pPr marL="1030288" lvl="6" indent="-225425"/>
            <a:r>
              <a:rPr lang="en-US" sz="2400" dirty="0">
                <a:latin typeface="Arial" pitchFamily="34" charset="0"/>
                <a:cs typeface="Arial" pitchFamily="34" charset="0"/>
              </a:rPr>
              <a:t>Approval by NRC</a:t>
            </a:r>
          </a:p>
          <a:p>
            <a:pPr marL="1030288" lvl="6" indent="-225425"/>
            <a:r>
              <a:rPr lang="en-US" sz="2400" dirty="0">
                <a:latin typeface="Arial" pitchFamily="34" charset="0"/>
                <a:cs typeface="Arial" pitchFamily="34" charset="0"/>
              </a:rPr>
              <a:t>Approval by FERC</a:t>
            </a:r>
          </a:p>
          <a:p>
            <a:pPr marL="1030288" lvl="6" indent="-225425"/>
            <a:r>
              <a:rPr lang="en-US" sz="2400" dirty="0">
                <a:latin typeface="Arial" pitchFamily="34" charset="0"/>
                <a:cs typeface="Arial" pitchFamily="34" charset="0"/>
              </a:rPr>
              <a:t>Approval by FTC  and DOJ (Hart-Scott Rodino)</a:t>
            </a:r>
          </a:p>
        </p:txBody>
      </p:sp>
      <p:pic>
        <p:nvPicPr>
          <p:cNvPr id="16" name="Picture Placeholder 15">
            <a:extLst>
              <a:ext uri="{FF2B5EF4-FFF2-40B4-BE49-F238E27FC236}">
                <a16:creationId xmlns:a16="http://schemas.microsoft.com/office/drawing/2014/main" id="{3FF7F970-85EC-649E-7AAB-1C29BB1C070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357442" y="831919"/>
            <a:ext cx="3949885" cy="5194161"/>
          </a:xfrm>
        </p:spPr>
      </p:pic>
    </p:spTree>
    <p:extLst>
      <p:ext uri="{BB962C8B-B14F-4D97-AF65-F5344CB8AC3E}">
        <p14:creationId xmlns:p14="http://schemas.microsoft.com/office/powerpoint/2010/main" val="712671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6FBC-B79E-FD76-9E09-96BBD05A9578}"/>
              </a:ext>
            </a:extLst>
          </p:cNvPr>
          <p:cNvSpPr>
            <a:spLocks noGrp="1"/>
          </p:cNvSpPr>
          <p:nvPr>
            <p:ph type="title"/>
          </p:nvPr>
        </p:nvSpPr>
        <p:spPr>
          <a:xfrm>
            <a:off x="844000" y="852884"/>
            <a:ext cx="4672584" cy="1453896"/>
          </a:xfrm>
        </p:spPr>
        <p:txBody>
          <a:bodyPr anchor="b">
            <a:normAutofit fontScale="90000"/>
          </a:bodyPr>
          <a:lstStyle/>
          <a:p>
            <a:pPr>
              <a:lnSpc>
                <a:spcPct val="90000"/>
              </a:lnSpc>
            </a:pPr>
            <a:r>
              <a:rPr lang="en-US" b="1" dirty="0">
                <a:latin typeface="Amasis MT Pro Black" panose="02040A04050005020304" pitchFamily="18" charset="0"/>
                <a:cs typeface="Arial" pitchFamily="34" charset="0"/>
              </a:rPr>
              <a:t>TNMP’s filing at the Public Utility Commission of Texas</a:t>
            </a:r>
            <a:endParaRPr lang="en-US" sz="3300"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E4C21F92-0D35-41B4-EF3E-EC2109C1085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77233" y="402014"/>
            <a:ext cx="5609353" cy="5194161"/>
          </a:xfrm>
        </p:spPr>
        <p:txBody>
          <a:bodyPr>
            <a:noAutofit/>
          </a:bodyPr>
          <a:lstStyle/>
          <a:p>
            <a:pPr marL="0" indent="0">
              <a:spcBef>
                <a:spcPts val="2500"/>
              </a:spcBef>
              <a:buFont typeface="Arial" panose="020B0604020202020204" pitchFamily="34" charset="0"/>
              <a:buNone/>
            </a:pPr>
            <a:r>
              <a:rPr lang="en-US" sz="1800" b="1" dirty="0"/>
              <a:t>Transaction Structure</a:t>
            </a:r>
          </a:p>
          <a:p>
            <a:pPr marL="0" lvl="1" indent="0">
              <a:buFont typeface="Arial" panose="020B0604020202020204" pitchFamily="34" charset="0"/>
              <a:buNone/>
            </a:pPr>
            <a:r>
              <a:rPr lang="en-US" sz="1800" dirty="0"/>
              <a:t>The acquisition merges Troy Merger Sub with TXNM Energy, making TXNM a direct subsidiary of Troy.</a:t>
            </a:r>
          </a:p>
          <a:p>
            <a:pPr marL="0" indent="0">
              <a:spcBef>
                <a:spcPts val="2500"/>
              </a:spcBef>
              <a:buFont typeface="Arial" panose="020B0604020202020204" pitchFamily="34" charset="0"/>
              <a:buNone/>
            </a:pPr>
            <a:r>
              <a:rPr lang="en-US" sz="1800" b="1" dirty="0"/>
              <a:t>Regulatory Approval Process</a:t>
            </a:r>
          </a:p>
          <a:p>
            <a:pPr marL="0" lvl="1" indent="0">
              <a:buFont typeface="Arial" panose="020B0604020202020204" pitchFamily="34" charset="0"/>
              <a:buNone/>
            </a:pPr>
            <a:r>
              <a:rPr lang="en-US" sz="1800" dirty="0"/>
              <a:t>The application is submitted to the Public Utility Commission of Texas under specific PURA statutes for approval.</a:t>
            </a:r>
          </a:p>
          <a:p>
            <a:pPr marL="0" indent="0">
              <a:spcBef>
                <a:spcPts val="2500"/>
              </a:spcBef>
              <a:buFont typeface="Arial" panose="020B0604020202020204" pitchFamily="34" charset="0"/>
              <a:buNone/>
            </a:pPr>
            <a:r>
              <a:rPr lang="en-US" sz="1800" b="1" dirty="0"/>
              <a:t>Stakeholder Protections</a:t>
            </a:r>
          </a:p>
          <a:p>
            <a:pPr marL="0" lvl="1" indent="0">
              <a:buFont typeface="Arial" panose="020B0604020202020204" pitchFamily="34" charset="0"/>
              <a:buNone/>
            </a:pPr>
            <a:r>
              <a:rPr lang="en-US" sz="1800" dirty="0"/>
              <a:t>The transaction ensures employee protections, financial safeguards, and governance provisions remain intact post-acquisition.</a:t>
            </a:r>
          </a:p>
          <a:p>
            <a:pPr marL="0" indent="0">
              <a:spcBef>
                <a:spcPts val="2500"/>
              </a:spcBef>
              <a:buFont typeface="Arial" panose="020B0604020202020204" pitchFamily="34" charset="0"/>
              <a:buNone/>
            </a:pPr>
            <a:r>
              <a:rPr lang="en-US" sz="1800" b="1" dirty="0"/>
              <a:t>Community and Public Interest Benefits</a:t>
            </a:r>
          </a:p>
          <a:p>
            <a:pPr marL="0" lvl="1" indent="0">
              <a:buFont typeface="Arial" panose="020B0604020202020204" pitchFamily="34" charset="0"/>
              <a:buNone/>
            </a:pPr>
            <a:r>
              <a:rPr lang="en-US" sz="1800" dirty="0"/>
              <a:t>The acquisition aims to benefit customers and communities, supporting public interest through regulatory commitments.</a:t>
            </a:r>
          </a:p>
        </p:txBody>
      </p:sp>
      <p:pic>
        <p:nvPicPr>
          <p:cNvPr id="9" name="Picture Placeholder 15">
            <a:extLst>
              <a:ext uri="{FF2B5EF4-FFF2-40B4-BE49-F238E27FC236}">
                <a16:creationId xmlns:a16="http://schemas.microsoft.com/office/drawing/2014/main" id="{0D3BE412-1C5B-32C7-7413-EC72A0E355C9}"/>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t="21133" b="21133"/>
          <a:stretch/>
        </p:blipFill>
        <p:spPr>
          <a:xfrm>
            <a:off x="844550" y="2459038"/>
            <a:ext cx="4672013" cy="3546475"/>
          </a:xfrm>
        </p:spPr>
      </p:pic>
    </p:spTree>
    <p:extLst>
      <p:ext uri="{BB962C8B-B14F-4D97-AF65-F5344CB8AC3E}">
        <p14:creationId xmlns:p14="http://schemas.microsoft.com/office/powerpoint/2010/main" val="1736946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BE51-95A2-8C87-C795-F466A15E9B71}"/>
              </a:ext>
            </a:extLst>
          </p:cNvPr>
          <p:cNvSpPr>
            <a:spLocks noGrp="1"/>
          </p:cNvSpPr>
          <p:nvPr>
            <p:ph type="title"/>
          </p:nvPr>
        </p:nvSpPr>
        <p:spPr>
          <a:xfrm>
            <a:off x="844000" y="831918"/>
            <a:ext cx="6135624" cy="583225"/>
          </a:xfrm>
        </p:spPr>
        <p:txBody>
          <a:bodyPr anchor="b">
            <a:normAutofit/>
          </a:bodyPr>
          <a:lstStyle/>
          <a:p>
            <a:r>
              <a:rPr lang="en-US" sz="2800" dirty="0">
                <a:latin typeface="Amasis MT Pro Black" panose="02040A04050005020304" pitchFamily="18" charset="0"/>
              </a:rPr>
              <a:t>Customer &amp; Community Benefits</a:t>
            </a:r>
          </a:p>
        </p:txBody>
      </p:sp>
      <p:sp>
        <p:nvSpPr>
          <p:cNvPr id="3" name="Content Placeholder 2">
            <a:extLst>
              <a:ext uri="{FF2B5EF4-FFF2-40B4-BE49-F238E27FC236}">
                <a16:creationId xmlns:a16="http://schemas.microsoft.com/office/drawing/2014/main" id="{D4F4737F-C940-2A2E-F901-D55842282379}"/>
              </a:ext>
            </a:extLst>
          </p:cNvPr>
          <p:cNvSpPr>
            <a:spLocks noGrp="1"/>
          </p:cNvSpPr>
          <p:nvPr>
            <p:ph sz="quarter" idx="1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44000" y="1894114"/>
            <a:ext cx="6241267" cy="4131966"/>
          </a:xfrm>
        </p:spPr>
        <p:txBody>
          <a:bodyPr>
            <a:normAutofit/>
          </a:bodyPr>
          <a:lstStyle/>
          <a:p>
            <a:pPr marL="0" indent="0">
              <a:lnSpc>
                <a:spcPct val="110000"/>
              </a:lnSpc>
              <a:spcBef>
                <a:spcPts val="2500"/>
              </a:spcBef>
              <a:buFont typeface="Arial" panose="020B0604020202020204" pitchFamily="34" charset="0"/>
              <a:buNone/>
            </a:pPr>
            <a:r>
              <a:rPr lang="en-US" sz="1600" b="1" dirty="0"/>
              <a:t>Rate Credits: TNMP will provide a direct financial benefit to customers in the form of a rate credit of $35 million to be paid over 48 months following the closing of the Acquisition. </a:t>
            </a:r>
          </a:p>
          <a:p>
            <a:pPr marL="0" lvl="0" indent="0">
              <a:lnSpc>
                <a:spcPct val="110000"/>
              </a:lnSpc>
              <a:spcBef>
                <a:spcPts val="2500"/>
              </a:spcBef>
              <a:buNone/>
            </a:pPr>
            <a:r>
              <a:rPr lang="en-US" sz="1600" b="1" dirty="0"/>
              <a:t>Economic Development: Troy will contribute $10 million in Economic Development funds over a period of 10 years to fund one or more of the following: job training, apprenticeships, or scholarships in utility-related areas of industry. </a:t>
            </a:r>
          </a:p>
          <a:p>
            <a:pPr marL="0" lvl="0" indent="0">
              <a:lnSpc>
                <a:spcPct val="110000"/>
              </a:lnSpc>
              <a:spcBef>
                <a:spcPts val="2500"/>
              </a:spcBef>
              <a:buNone/>
            </a:pPr>
            <a:r>
              <a:rPr lang="en-US" sz="1600" b="1" dirty="0"/>
              <a:t>Charitable Giving: TNMP will maintain its historical level of charitable contributions, and it will make additional charitable contributions within TNMP’s service territory in the amount of $500,000 per year for a period of 10 years after the closing of the Acquisition, for a total commitment of $5 million.</a:t>
            </a:r>
          </a:p>
        </p:txBody>
      </p:sp>
      <p:pic>
        <p:nvPicPr>
          <p:cNvPr id="6" name="Picture Placeholder 7" descr="A person wearing a hard hat and safety harness&#10;&#10;AI-generated content may be incorrect.">
            <a:extLst>
              <a:ext uri="{FF2B5EF4-FFF2-40B4-BE49-F238E27FC236}">
                <a16:creationId xmlns:a16="http://schemas.microsoft.com/office/drawing/2014/main" id="{1B165FCA-9C36-9FE0-B0E4-5200DD0DCBB8}"/>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l="4763" r="-3" b="-3"/>
          <a:stretch>
            <a:fillRect/>
          </a:stretch>
        </p:blipFill>
        <p:spPr>
          <a:xfrm>
            <a:off x="7300452" y="831918"/>
            <a:ext cx="4006875" cy="5194161"/>
          </a:xfrm>
          <a:prstGeom prst="rect">
            <a:avLst/>
          </a:prstGeom>
          <a:noFill/>
        </p:spPr>
      </p:pic>
    </p:spTree>
    <p:extLst>
      <p:ext uri="{BB962C8B-B14F-4D97-AF65-F5344CB8AC3E}">
        <p14:creationId xmlns:p14="http://schemas.microsoft.com/office/powerpoint/2010/main" val="3158660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CAD3-1346-A74B-25C1-9608565AAD71}"/>
              </a:ext>
            </a:extLst>
          </p:cNvPr>
          <p:cNvSpPr>
            <a:spLocks noGrp="1"/>
          </p:cNvSpPr>
          <p:nvPr>
            <p:ph type="title"/>
          </p:nvPr>
        </p:nvSpPr>
        <p:spPr/>
        <p:txBody>
          <a:bodyPr anchor="t">
            <a:normAutofit/>
          </a:bodyPr>
          <a:lstStyle/>
          <a:p>
            <a:r>
              <a:rPr lang="en-US" dirty="0"/>
              <a:t>Employee &amp; Workforce Protections</a:t>
            </a:r>
          </a:p>
        </p:txBody>
      </p:sp>
      <p:sp>
        <p:nvSpPr>
          <p:cNvPr id="3" name="Content Placeholder 2">
            <a:extLst>
              <a:ext uri="{FF2B5EF4-FFF2-40B4-BE49-F238E27FC236}">
                <a16:creationId xmlns:a16="http://schemas.microsoft.com/office/drawing/2014/main" id="{8D894F85-331B-AA85-1E4D-4C53DF219B89}"/>
              </a:ext>
            </a:extLst>
          </p:cNvPr>
          <p:cNvSpPr>
            <a:spLocks noGrp="1"/>
          </p:cNvSpPr>
          <p:nvPr>
            <p:ph sz="quarter" idx="1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44000" y="2198194"/>
            <a:ext cx="6241267" cy="3827886"/>
          </a:xfrm>
        </p:spPr>
        <p:txBody>
          <a:bodyPr>
            <a:noAutofit/>
          </a:bodyPr>
          <a:lstStyle/>
          <a:p>
            <a:pPr marL="0" indent="0">
              <a:spcBef>
                <a:spcPts val="2500"/>
              </a:spcBef>
              <a:buFont typeface="Arial" panose="020B0604020202020204" pitchFamily="34" charset="0"/>
              <a:buNone/>
            </a:pPr>
            <a:r>
              <a:rPr lang="en-US" sz="1800" b="1" dirty="0"/>
              <a:t>Job Security Commitment</a:t>
            </a:r>
          </a:p>
          <a:p>
            <a:pPr marL="0" lvl="1" indent="0">
              <a:buFont typeface="Arial" panose="020B0604020202020204" pitchFamily="34" charset="0"/>
              <a:buNone/>
            </a:pPr>
            <a:r>
              <a:rPr sz="1600" dirty="0"/>
              <a:t>No involuntary workforce reductions or wage and benefit cuts for at least three years after transaction closing.</a:t>
            </a:r>
            <a:endParaRPr lang="en-US" sz="1600" dirty="0"/>
          </a:p>
          <a:p>
            <a:pPr marL="0" indent="0">
              <a:spcBef>
                <a:spcPts val="2500"/>
              </a:spcBef>
              <a:buFont typeface="Arial" panose="020B0604020202020204" pitchFamily="34" charset="0"/>
              <a:buNone/>
            </a:pPr>
            <a:r>
              <a:rPr lang="en-US" sz="1800" b="1" dirty="0"/>
              <a:t>Collective Bargaining Adherence</a:t>
            </a:r>
          </a:p>
          <a:p>
            <a:pPr marL="0" lvl="1" indent="0">
              <a:buFont typeface="Arial" panose="020B0604020202020204" pitchFamily="34" charset="0"/>
              <a:buNone/>
            </a:pPr>
            <a:r>
              <a:rPr sz="1600" dirty="0"/>
              <a:t>TNMP will honor all current collective bargaining agreements to protect employee rights and benefits.</a:t>
            </a:r>
            <a:endParaRPr lang="en-US" sz="1600" dirty="0"/>
          </a:p>
          <a:p>
            <a:pPr marL="0" indent="0">
              <a:spcBef>
                <a:spcPts val="2500"/>
              </a:spcBef>
              <a:buFont typeface="Arial" panose="020B0604020202020204" pitchFamily="34" charset="0"/>
              <a:buNone/>
            </a:pPr>
            <a:r>
              <a:rPr lang="en-US" sz="1800" b="1" dirty="0"/>
              <a:t>Local Workforce Preservation</a:t>
            </a:r>
          </a:p>
          <a:p>
            <a:pPr marL="0" lvl="1" indent="0">
              <a:buFont typeface="Arial" panose="020B0604020202020204" pitchFamily="34" charset="0"/>
              <a:buNone/>
            </a:pPr>
            <a:r>
              <a:rPr sz="1600" dirty="0"/>
              <a:t>Focus on retaining TNMP’s local workforce and operational independence to ensure quality service and community ties.</a:t>
            </a:r>
            <a:endParaRPr lang="en-US" sz="1600" dirty="0"/>
          </a:p>
        </p:txBody>
      </p:sp>
      <p:pic>
        <p:nvPicPr>
          <p:cNvPr id="7" name="Picture Placeholder 15">
            <a:extLst>
              <a:ext uri="{FF2B5EF4-FFF2-40B4-BE49-F238E27FC236}">
                <a16:creationId xmlns:a16="http://schemas.microsoft.com/office/drawing/2014/main" id="{1E7E7212-612F-BCE6-9C66-395C5747C6E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1" r="11"/>
          <a:stretch/>
        </p:blipFill>
        <p:spPr>
          <a:xfrm>
            <a:off x="7358063" y="831850"/>
            <a:ext cx="3949700" cy="5194300"/>
          </a:xfrm>
        </p:spPr>
      </p:pic>
    </p:spTree>
    <p:extLst>
      <p:ext uri="{BB962C8B-B14F-4D97-AF65-F5344CB8AC3E}">
        <p14:creationId xmlns:p14="http://schemas.microsoft.com/office/powerpoint/2010/main" val="569580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OFFICEPLUS.THEME" val="template.pptx"/>
</p:tagLst>
</file>

<file path=ppt/theme/theme1.xml><?xml version="1.0" encoding="utf-8"?>
<a:theme xmlns:a="http://schemas.openxmlformats.org/drawingml/2006/main" name="Custom">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ompany overview001">
      <a:majorFont>
        <a:latin typeface="Franklin Gothic Heavy"/>
        <a:ea typeface=""/>
        <a:cs typeface=""/>
      </a:majorFont>
      <a:minorFont>
        <a:latin typeface="Arial"/>
        <a:ea typeface=""/>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PLUS"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1678</Words>
  <Application>Microsoft Office PowerPoint</Application>
  <PresentationFormat>Widescreen</PresentationFormat>
  <Paragraphs>149</Paragraphs>
  <Slides>17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Amasis MT Pro Black</vt:lpstr>
      <vt:lpstr>Aptos</vt:lpstr>
      <vt:lpstr>Arial</vt:lpstr>
      <vt:lpstr>Bahnschrift</vt:lpstr>
      <vt:lpstr>Franklin Gothic Heavy</vt:lpstr>
      <vt:lpstr>Wingdings</vt:lpstr>
      <vt:lpstr>Custom</vt:lpstr>
      <vt:lpstr>Acquisition &amp; Regulatory Updates</vt:lpstr>
      <vt:lpstr>Acquisition &amp; Regulatory Updates</vt:lpstr>
      <vt:lpstr>Acquisition of TXNM Energy &amp; Subsidiaries</vt:lpstr>
      <vt:lpstr>Overview of the Acquisition</vt:lpstr>
      <vt:lpstr>                       Detailed Organization Chart</vt:lpstr>
      <vt:lpstr>Regulatory processes for approval    </vt:lpstr>
      <vt:lpstr>TNMP’s filing at the Public Utility Commission of Texas</vt:lpstr>
      <vt:lpstr>Customer &amp; Community Benefits</vt:lpstr>
      <vt:lpstr>Employee &amp; Workforce Protections</vt:lpstr>
      <vt:lpstr>Financial Protections &amp; Ring-Fencing</vt:lpstr>
      <vt:lpstr>Governance &amp; Oversight</vt:lpstr>
      <vt:lpstr>Regulatory Commitments</vt:lpstr>
      <vt:lpstr>Regulatory Updates</vt:lpstr>
      <vt:lpstr>Cost Recovery</vt:lpstr>
      <vt:lpstr>Cost Recovery (cont.)</vt:lpstr>
      <vt:lpstr>Cost Recovery (cont.)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2025-10-03T20:36:59Z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67428c-8df2-41b3-925f-2e32f93f53ed_Enabled">
    <vt:lpwstr>true</vt:lpwstr>
  </property>
  <property fmtid="{D5CDD505-2E9C-101B-9397-08002B2CF9AE}" pid="3" name="MSIP_Label_f367428c-8df2-41b3-925f-2e32f93f53ed_SetDate">
    <vt:lpwstr>2025-09-26T13:29:00Z</vt:lpwstr>
  </property>
  <property fmtid="{D5CDD505-2E9C-101B-9397-08002B2CF9AE}" pid="4" name="MSIP_Label_f367428c-8df2-41b3-925f-2e32f93f53ed_Method">
    <vt:lpwstr>Standard</vt:lpwstr>
  </property>
  <property fmtid="{D5CDD505-2E9C-101B-9397-08002B2CF9AE}" pid="5" name="MSIP_Label_f367428c-8df2-41b3-925f-2e32f93f53ed_Name">
    <vt:lpwstr>f367428c-8df2-41b3-925f-2e32f93f53ed</vt:lpwstr>
  </property>
  <property fmtid="{D5CDD505-2E9C-101B-9397-08002B2CF9AE}" pid="6" name="MSIP_Label_f367428c-8df2-41b3-925f-2e32f93f53ed_SiteId">
    <vt:lpwstr>6c1ea1fd-d5ee-4dc8-bcfe-8877bd40388b</vt:lpwstr>
  </property>
  <property fmtid="{D5CDD505-2E9C-101B-9397-08002B2CF9AE}" pid="7" name="MSIP_Label_f367428c-8df2-41b3-925f-2e32f93f53ed_ActionId">
    <vt:lpwstr>a186727f-6417-4e0c-8d62-dc436b2aab9c</vt:lpwstr>
  </property>
  <property fmtid="{D5CDD505-2E9C-101B-9397-08002B2CF9AE}" pid="8" name="MSIP_Label_f367428c-8df2-41b3-925f-2e32f93f53ed_ContentBits">
    <vt:lpwstr>0</vt:lpwstr>
  </property>
  <property fmtid="{D5CDD505-2E9C-101B-9397-08002B2CF9AE}" pid="9" name="MSIP_Label_f367428c-8df2-41b3-925f-2e32f93f53ed_Tag">
    <vt:lpwstr>10, 3, 0, 1</vt:lpwstr>
  </property>
</Properties>
</file>