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1" r:id="rId5"/>
    <p:sldId id="275" r:id="rId6"/>
    <p:sldId id="274" r:id="rId7"/>
    <p:sldId id="282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larsen" initials="rl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0922" autoAdjust="0"/>
  </p:normalViewPr>
  <p:slideViewPr>
    <p:cSldViewPr>
      <p:cViewPr varScale="1">
        <p:scale>
          <a:sx n="57" d="100"/>
          <a:sy n="57" d="100"/>
        </p:scale>
        <p:origin x="60" y="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DA34-0399-40C4-82C9-D51CD01CDAEF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CB2E-77E3-46AE-9B8E-51E8B506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1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9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0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0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0198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BD5-2E80-4815-9802-3A05D2E29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72F-57BB-4649-902F-CE48577F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TNMP Branding Standards | Questions: Eric Paul in Communications (214-222-4146) or Dean Schachtner in Graphics (505-241-4696)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8ABAB3-6E26-47A8-A5E7-01FFF7EB9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39624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Arial" pitchFamily="34" charset="0"/>
                <a:cs typeface="Arial" pitchFamily="34" charset="0"/>
              </a:rPr>
              <a:t>TNMP REP Meeting</a:t>
            </a:r>
            <a:endParaRPr lang="en-US" sz="3200" b="1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Chris Gerety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Vice President – Tech Svc and System Reliability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System Operation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Field Area Network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1040A3-3B33-69FA-CCB7-BFB23D74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0" y="2089198"/>
            <a:ext cx="6893719" cy="454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5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Distribution Engineering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Transmission Engineering/PM/Construction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Transmission Planning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Substation Eng/PM/Construction/Field Operation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System Protection Eng/PM/Const/Field Operation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Metering Eng/PM/Field Operations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Operations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Real Time Operations – T&amp;D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Field Telecommunications Eng/PM/Const/Field Operations</a:t>
            </a:r>
          </a:p>
        </p:txBody>
      </p:sp>
    </p:spTree>
    <p:extLst>
      <p:ext uri="{BB962C8B-B14F-4D97-AF65-F5344CB8AC3E}">
        <p14:creationId xmlns:p14="http://schemas.microsoft.com/office/powerpoint/2010/main" val="64002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Distribution Engineering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New Service Portal – Power Clerk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DGR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21 In-service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9 in Construction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6 in Study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GIS	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Modern Platform to make work more productive and reduce database errors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A200EB-E12B-1AE5-E4FD-172577728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29407"/>
              </p:ext>
            </p:extLst>
          </p:nvPr>
        </p:nvGraphicFramePr>
        <p:xfrm>
          <a:off x="1219200" y="2438400"/>
          <a:ext cx="5930900" cy="630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040">
                  <a:extLst>
                    <a:ext uri="{9D8B030D-6E8A-4147-A177-3AD203B41FA5}">
                      <a16:colId xmlns:a16="http://schemas.microsoft.com/office/drawing/2014/main" val="1032563583"/>
                    </a:ext>
                  </a:extLst>
                </a:gridCol>
                <a:gridCol w="391160">
                  <a:extLst>
                    <a:ext uri="{9D8B030D-6E8A-4147-A177-3AD203B41FA5}">
                      <a16:colId xmlns:a16="http://schemas.microsoft.com/office/drawing/2014/main" val="89357082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647567534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3657041662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2386148460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1856274388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3978252097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337530477"/>
                    </a:ext>
                  </a:extLst>
                </a:gridCol>
                <a:gridCol w="514985">
                  <a:extLst>
                    <a:ext uri="{9D8B030D-6E8A-4147-A177-3AD203B41FA5}">
                      <a16:colId xmlns:a16="http://schemas.microsoft.com/office/drawing/2014/main" val="1511230031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847851439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1709702248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Customer Requests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Q2 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Q1 </a:t>
                      </a:r>
                      <a:endParaRPr lang="en-US" sz="11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Q4 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Q3 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Q2 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Q1 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Q4 2022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Q3 2022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Q2 2022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Q1 2022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906036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West Texas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116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102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84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78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96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284363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Total Texas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579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475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570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549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507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376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468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228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195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8699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Resiliency Plan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Hardening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Hardened above ground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Undergrounding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Flood Prevention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Modernization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Substation Relays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Scada connected reclosers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Trip Savers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VM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Cycle Based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Wildfire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Asset Protection/Situational Awareness/Ignition Prevention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Cyber Security/Physical Security </a:t>
            </a:r>
          </a:p>
        </p:txBody>
      </p:sp>
    </p:spTree>
    <p:extLst>
      <p:ext uri="{BB962C8B-B14F-4D97-AF65-F5344CB8AC3E}">
        <p14:creationId xmlns:p14="http://schemas.microsoft.com/office/powerpoint/2010/main" val="409185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21468" y="1600200"/>
            <a:ext cx="7772400" cy="4572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 – Permian Basin Project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D726B-3F0B-D856-6CAB-CA7FD253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28217"/>
            <a:ext cx="7750352" cy="44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 – Silverleaf/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Cowpen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Project</a:t>
            </a:r>
          </a:p>
          <a:p>
            <a:pPr marL="0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286000" lvl="5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51D6B-5FF7-287B-C392-070EBE12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029615"/>
            <a:ext cx="4038600" cy="45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 – Pecos County Project</a:t>
            </a:r>
          </a:p>
          <a:p>
            <a:pPr marL="2286000" lvl="5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BA2BD-CA6F-DB7D-B4D4-2B2723C4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7848600" cy="38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Tech Svc and Sys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AMI Updates – RIVA Gen 5 – RF Mesh Network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Installations by Year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2022 ~195K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2023 ~30K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2024 ~10K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2025 ~10K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2026 ~15K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2027 ~15K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Mesh Network Design 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Full system design complete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Allows for replacement of any meter with a mesh meter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RIVA Cell based meter pending</a:t>
            </a:r>
          </a:p>
          <a:p>
            <a:pPr lvl="2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pitchFamily="34" charset="0"/>
                <a:cs typeface="Arial" pitchFamily="34" charset="0"/>
              </a:rPr>
              <a:t>System Operation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Control Center Refresh</a:t>
            </a:r>
          </a:p>
        </p:txBody>
      </p:sp>
      <p:pic>
        <p:nvPicPr>
          <p:cNvPr id="3" name="Picture 2" descr="A room with computers and large screens&#10;&#10;Description automatically generated">
            <a:extLst>
              <a:ext uri="{FF2B5EF4-FFF2-40B4-BE49-F238E27FC236}">
                <a16:creationId xmlns:a16="http://schemas.microsoft.com/office/drawing/2014/main" id="{8ED13CCF-9F3C-B660-A405-D29084836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20574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55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7a6ecf3-f697-483b-88a3-7f6e24b1fd03">
      <Value>Advertising - Marketing</Value>
    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19248350CCC4A8A1BCEBDEC406EE8" ma:contentTypeVersion="4" ma:contentTypeDescription="Create a new document." ma:contentTypeScope="" ma:versionID="c2f268c2c0fe60525f7c3b460bde8819">
  <xsd:schema xmlns:xsd="http://www.w3.org/2001/XMLSchema" xmlns:xs="http://www.w3.org/2001/XMLSchema" xmlns:p="http://schemas.microsoft.com/office/2006/metadata/properties" xmlns:ns2="a7a6ecf3-f697-483b-88a3-7f6e24b1fd03" targetNamespace="http://schemas.microsoft.com/office/2006/metadata/properties" ma:root="true" ma:fieldsID="2284843fbbee1bdb38683b9fcf82606e" ns2:_="">
    <xsd:import namespace="a7a6ecf3-f697-483b-88a3-7f6e24b1fd0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6ecf3-f697-483b-88a3-7f6e24b1fd03" elementFormDefault="qualified">
    <xsd:import namespace="http://schemas.microsoft.com/office/2006/documentManagement/types"/>
    <xsd:import namespace="http://schemas.microsoft.com/office/infopath/2007/PartnerControls"/>
    <xsd:element name="Category" ma:index="4" nillable="true" ma:displayName="Category" ma:internalName="Categor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ing - Marketing"/>
                    <xsd:enumeration value="AMS"/>
                    <xsd:enumeration value="Billing"/>
                    <xsd:enumeration value="Business Plans"/>
                    <xsd:enumeration value="Communications Plans"/>
                    <xsd:enumeration value="Community"/>
                    <xsd:enumeration value="Customers"/>
                    <xsd:enumeration value="Distribution List"/>
                    <xsd:enumeration value="Employee Engagement"/>
                    <xsd:enumeration value="Employee Recognition"/>
                    <xsd:enumeration value="Energy Efficiency"/>
                    <xsd:enumeration value="Engineering T&amp;D"/>
                    <xsd:enumeration value="Executives"/>
                    <xsd:enumeration value="Grants"/>
                    <xsd:enumeration value="History"/>
                    <xsd:enumeration value="IVR – Phones"/>
                    <xsd:enumeration value="Labor"/>
                    <xsd:enumeration value="Legislature"/>
                    <xsd:enumeration value="Memos"/>
                    <xsd:enumeration value="OMS"/>
                    <xsd:enumeration value="Outage Events &amp; Prep"/>
                    <xsd:enumeration value="Press"/>
                    <xsd:enumeration value="Regulatory"/>
                    <xsd:enumeration value="REPs"/>
                    <xsd:enumeration value="Social Media"/>
                    <xsd:enumeration value="Talking Points"/>
                    <xsd:enumeration value="TNMPeople"/>
                    <xsd:enumeration value="TNMP Reconnect"/>
                    <xsd:enumeration value="Web site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E36C6-1FE4-4BF2-A17A-C5434EF2A665}">
  <ds:schemaRefs>
    <ds:schemaRef ds:uri="http://schemas.microsoft.com/office/2006/metadata/properties"/>
    <ds:schemaRef ds:uri="http://schemas.microsoft.com/office/infopath/2007/PartnerControls"/>
    <ds:schemaRef ds:uri="a7a6ecf3-f697-483b-88a3-7f6e24b1fd03"/>
  </ds:schemaRefs>
</ds:datastoreItem>
</file>

<file path=customXml/itemProps2.xml><?xml version="1.0" encoding="utf-8"?>
<ds:datastoreItem xmlns:ds="http://schemas.openxmlformats.org/officeDocument/2006/customXml" ds:itemID="{DBBB9EBF-E494-4B8E-BFD8-D8863556D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6ecf3-f697-483b-88a3-7f6e24b1f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33136-78DC-46FA-AD59-7AD94E7BB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303</Words>
  <Application>Microsoft Office PowerPoint</Application>
  <PresentationFormat>On-screen Show (4:3)</PresentationFormat>
  <Paragraphs>107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TNMP REP Meeting</vt:lpstr>
      <vt:lpstr>Tech Svc and Sys Reliability</vt:lpstr>
      <vt:lpstr>Tech Svc and Sys Reliability</vt:lpstr>
      <vt:lpstr>Resiliency Plan</vt:lpstr>
      <vt:lpstr>Tech Svc and Sys Reliability</vt:lpstr>
      <vt:lpstr>Tech Svc and Sys Reliability</vt:lpstr>
      <vt:lpstr>Tech Svc and Sys Reliability</vt:lpstr>
      <vt:lpstr>Tech Svc and Sys Reliability</vt:lpstr>
      <vt:lpstr>System Operation</vt:lpstr>
      <vt:lpstr>System Operation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TNMP</dc:title>
  <dc:creator>graphics</dc:creator>
  <cp:lastModifiedBy>Gerety, Christopher</cp:lastModifiedBy>
  <cp:revision>345</cp:revision>
  <dcterms:created xsi:type="dcterms:W3CDTF">2007-08-10T21:56:13Z</dcterms:created>
  <dcterms:modified xsi:type="dcterms:W3CDTF">2024-10-02T12:28:35Z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0x01010057319248350CCC4A8A1BCEBDEC406EE8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2024-08-14T18:33:43Z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49a65ec0-8898-44b3-9842-0d785cf13cd3</vt:lpwstr>
  </property>
  <property fmtid="{D5CDD505-2E9C-101B-9397-08002B2CF9AE}" pid="9" name="MSIP_Label_f367428c-8df2-41b3-925f-2e32f93f53ed_ContentBits">
    <vt:lpwstr>0</vt:lpwstr>
  </property>
</Properties>
</file>