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61" r:id="rId5"/>
    <p:sldId id="274" r:id="rId6"/>
    <p:sldId id="276" r:id="rId7"/>
    <p:sldId id="275" r:id="rId8"/>
    <p:sldId id="277" r:id="rId9"/>
    <p:sldId id="278" r:id="rId10"/>
    <p:sldId id="279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</p:sldIdLst>
  <p:sldSz cx="9144000" cy="6858000" type="screen4x3"/>
  <p:notesSz cx="7010400" cy="9372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larsen" initials="rl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CC"/>
    <a:srgbClr val="FEBE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13" autoAdjust="0"/>
    <p:restoredTop sz="90922" autoAdjust="0"/>
  </p:normalViewPr>
  <p:slideViewPr>
    <p:cSldViewPr>
      <p:cViewPr varScale="1">
        <p:scale>
          <a:sx n="98" d="100"/>
          <a:sy n="98" d="100"/>
        </p:scale>
        <p:origin x="965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6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9DA34-0399-40C4-82C9-D51CD01CDAEF}" type="datetimeFigureOut">
              <a:rPr lang="en-US" smtClean="0"/>
              <a:pPr/>
              <a:t>10/01/2024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51350"/>
            <a:ext cx="5607050" cy="4217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70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90270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DCB2E-77E3-46AE-9B8E-51E8B50609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192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CB2E-77E3-46AE-9B8E-51E8B506090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415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NMP Powerpoint art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\\Pray-osx\documents on pray-osx\ PNM Jobs-Paula\TNMP\TNMP LOGOS\TNMP 07 logo TM\TNMP-cmyk-logo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9275" y="5634038"/>
            <a:ext cx="1635125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533400"/>
            <a:ext cx="8382000" cy="1470025"/>
          </a:xfrm>
        </p:spPr>
        <p:txBody>
          <a:bodyPr/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410200"/>
            <a:ext cx="3048000" cy="12192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177800">
            <a:solidFill>
              <a:srgbClr val="FEBE1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5" name="Picture 6" descr="\\Pray-osx\documents on pray-osx\ PNM Jobs-Paula\TNMP\TNMP LOGOS\TNMP 07 logo TM\TNMP-cmyk-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"/>
            <a:ext cx="13716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019800" cy="838200"/>
          </a:xfrm>
        </p:spPr>
        <p:txBody>
          <a:bodyPr/>
          <a:lstStyle>
            <a:lvl1pPr algn="l"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TNMP Branding Standards | Questions: Eric Paul in Communications (214-222-4146) or Dean Schachtner in Graphics (505-241-4696)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8CBD5-2E80-4815-9802-3A05D2E294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\\Pray-osx\documents on pray-osx\ PNM Jobs-Paula\TNMP\TNMP LOGOS\TNMP 07 logo TM\TNMP-cmyk-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986463"/>
            <a:ext cx="13716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4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177800">
            <a:solidFill>
              <a:srgbClr val="FEBE1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8" descr="I-210+c_hires meter-gif.gif"/>
          <p:cNvPicPr>
            <a:picLocks noChangeAspect="1"/>
          </p:cNvPicPr>
          <p:nvPr userDrawn="1"/>
        </p:nvPicPr>
        <p:blipFill>
          <a:blip r:embed="rId3" cstate="print"/>
          <a:srcRect t="8824" r="8633"/>
          <a:stretch>
            <a:fillRect/>
          </a:stretch>
        </p:blipFill>
        <p:spPr bwMode="auto">
          <a:xfrm>
            <a:off x="6781800" y="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>
            <a:lvl1pPr algn="l"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TNMP Branding Standards | Questions: Eric Paul in Communications (214-222-4146) or Dean Schachtner in Graphics (505-241-4696)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AE72F-57BB-4649-902F-CE48577F7E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228600" y="1143000"/>
            <a:ext cx="8686800" cy="518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6781800" y="5867400"/>
            <a:ext cx="1447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6" name="Picture 6" descr="\\Pray-osx\documents on pray-osx\ PNM Jobs-Paula\TNMP\TNMP LOGOS\TNMP 07 logo TM\TNMP-cmyk-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5986463"/>
            <a:ext cx="13716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>
            <a:lvl1pPr algn="l"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2286000"/>
            <a:ext cx="9144000" cy="0"/>
          </a:xfrm>
          <a:prstGeom prst="line">
            <a:avLst/>
          </a:prstGeom>
          <a:ln w="177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0" y="5181600"/>
            <a:ext cx="9144000" cy="0"/>
          </a:xfrm>
          <a:prstGeom prst="line">
            <a:avLst/>
          </a:prstGeom>
          <a:ln w="177800">
            <a:solidFill>
              <a:srgbClr val="FEBE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6" descr="\\Pray-osx\documents on pray-osx\ PNM Jobs-Paula\TNMP\TNMP LOGOS\TNMP 07 logo TM\TNMP-cmyk-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5986463"/>
            <a:ext cx="13716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100387"/>
            <a:ext cx="7772400" cy="1362075"/>
          </a:xfrm>
        </p:spPr>
        <p:txBody>
          <a:bodyPr anchor="t"/>
          <a:lstStyle>
            <a:lvl1pPr algn="l">
              <a:defRPr sz="4000" b="1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60020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35052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6" name="Picture 6" descr="\\Pray-osx\documents on pray-osx\ PNM Jobs-Paula\TNMP\TNMP LOGOS\TNMP 07 logo TM\TNMP-cmyk-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5986463"/>
            <a:ext cx="13716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100860774 digital numbers-1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05000"/>
            <a:ext cx="5334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100860774 digital numbers-2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194050"/>
            <a:ext cx="5334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100860774 digital numbers-3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5613" y="4495800"/>
            <a:ext cx="534987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2398713" cy="4068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\\Pray-osx\documents on pray-osx\ PNM Jobs-Paula\TNMP\TNMP LOGOS\TNMP 07 logo TM\TNMP-cmyk-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914400"/>
            <a:ext cx="563880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962399"/>
            <a:ext cx="8382000" cy="121920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5257800"/>
            <a:ext cx="7543800" cy="762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dirty="0"/>
              <a:t>TNMP Branding Standards | Questions: Eric Paul in Communications (214-222-4146) or Dean Schachtner in Graphics (505-241-4696)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78ABAB3-6E26-47A8-A5E7-01FFF7EB91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381000" y="3962400"/>
            <a:ext cx="8382000" cy="1219200"/>
          </a:xfrm>
        </p:spPr>
        <p:txBody>
          <a:bodyPr/>
          <a:lstStyle/>
          <a:p>
            <a:pPr eaLnBrk="1" hangingPunct="1"/>
            <a:r>
              <a:rPr lang="en-US" sz="3200" b="1" dirty="0">
                <a:latin typeface="Arial" pitchFamily="34" charset="0"/>
                <a:cs typeface="Arial" pitchFamily="34" charset="0"/>
              </a:rPr>
              <a:t>REP Portal Updates</a:t>
            </a:r>
            <a:endParaRPr lang="en-US" sz="3200" b="1" dirty="0"/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pitchFamily="34" charset="0"/>
                <a:cs typeface="Arial" pitchFamily="34" charset="0"/>
              </a:rPr>
              <a:t>Andrea Couch</a:t>
            </a:r>
          </a:p>
          <a:p>
            <a:pPr eaLnBrk="1" hangingPunct="1"/>
            <a:r>
              <a:rPr lang="en-US" dirty="0">
                <a:latin typeface="Arial" pitchFamily="34" charset="0"/>
                <a:cs typeface="Arial" pitchFamily="34" charset="0"/>
              </a:rPr>
              <a:t>Manager – REP Relations &amp; Billing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8295F-F352-5457-2B35-655471EDC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Portal Updates - Chat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C094A-C901-768B-2DF9-D615F3B01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Addition of Chat functionality on portal</a:t>
            </a:r>
          </a:p>
          <a:p>
            <a:r>
              <a:rPr lang="en-US" dirty="0"/>
              <a:t>Available </a:t>
            </a:r>
          </a:p>
          <a:p>
            <a:pPr lvl="1"/>
            <a:r>
              <a:rPr lang="en-US" dirty="0"/>
              <a:t>Monday – Friday, 8:00 AM – 5:00 PM</a:t>
            </a:r>
          </a:p>
          <a:p>
            <a:r>
              <a:rPr lang="en-US" dirty="0"/>
              <a:t>Implement December 2024</a:t>
            </a:r>
          </a:p>
          <a:p>
            <a:pPr lvl="1"/>
            <a:r>
              <a:rPr lang="en-US" dirty="0"/>
              <a:t>Testing and training currently in process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289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20090-5CE8-4B57-B29A-68784FE9F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Portal Updates - Chat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706073F-C3DE-23EB-F7CB-4CAD6C17FC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6147" y="1600200"/>
            <a:ext cx="2391705" cy="4495800"/>
          </a:xfrm>
        </p:spPr>
      </p:pic>
    </p:spTree>
    <p:extLst>
      <p:ext uri="{BB962C8B-B14F-4D97-AF65-F5344CB8AC3E}">
        <p14:creationId xmlns:p14="http://schemas.microsoft.com/office/powerpoint/2010/main" val="1657695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86BC8-6F66-2D1C-B567-7CA8A7AAC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Portal Updates - Chat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6012510-F74A-6A9C-E839-BC766AE7D0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1446" y="1600200"/>
            <a:ext cx="2401108" cy="4495800"/>
          </a:xfrm>
        </p:spPr>
      </p:pic>
    </p:spTree>
    <p:extLst>
      <p:ext uri="{BB962C8B-B14F-4D97-AF65-F5344CB8AC3E}">
        <p14:creationId xmlns:p14="http://schemas.microsoft.com/office/powerpoint/2010/main" val="379098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56EB9-A144-51A8-F99F-524724D08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Portal Updates - Chat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09B168F-9948-D4C3-4AA5-0274FCAB9E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9143" y="2186195"/>
            <a:ext cx="4485714" cy="3323809"/>
          </a:xfrm>
        </p:spPr>
      </p:pic>
    </p:spTree>
    <p:extLst>
      <p:ext uri="{BB962C8B-B14F-4D97-AF65-F5344CB8AC3E}">
        <p14:creationId xmlns:p14="http://schemas.microsoft.com/office/powerpoint/2010/main" val="3001616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77A33-8474-3413-184B-F25FC3D61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Portal Updates - Chat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906871B-41DF-CE48-7041-1F9E1CDDA4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1524" y="2319528"/>
            <a:ext cx="4580952" cy="3057143"/>
          </a:xfrm>
        </p:spPr>
      </p:pic>
    </p:spTree>
    <p:extLst>
      <p:ext uri="{BB962C8B-B14F-4D97-AF65-F5344CB8AC3E}">
        <p14:creationId xmlns:p14="http://schemas.microsoft.com/office/powerpoint/2010/main" val="2169496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84E75-21AF-AF6C-2D1A-7E0E07B15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Portal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87A82-B6A5-B36B-1798-C7D03968D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4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377688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latin typeface="Arial" pitchFamily="34" charset="0"/>
                <a:cs typeface="Arial" pitchFamily="34" charset="0"/>
              </a:rPr>
              <a:t>Portal Updates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-1524000" y="1600200"/>
            <a:ext cx="9982200" cy="4495800"/>
          </a:xfrm>
        </p:spPr>
        <p:txBody>
          <a:bodyPr/>
          <a:lstStyle/>
          <a:p>
            <a:pPr lvl="5"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Add consumption graphs</a:t>
            </a:r>
          </a:p>
          <a:p>
            <a:pPr lvl="6"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3 month &amp; 12 month</a:t>
            </a:r>
          </a:p>
          <a:p>
            <a:pPr lvl="5"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Add Quick Links </a:t>
            </a:r>
          </a:p>
          <a:p>
            <a:pPr lvl="6"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SMT</a:t>
            </a:r>
          </a:p>
          <a:p>
            <a:pPr lvl="6"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TNMP Website</a:t>
            </a:r>
          </a:p>
          <a:p>
            <a:pPr lvl="5"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Outage Option Links on Toolbar</a:t>
            </a:r>
          </a:p>
          <a:p>
            <a:pPr lvl="6"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Report Outage</a:t>
            </a:r>
          </a:p>
          <a:p>
            <a:pPr lvl="6"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View Outage Map</a:t>
            </a:r>
          </a:p>
          <a:p>
            <a:pPr marL="2286000" lvl="5" indent="0">
              <a:buNone/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marL="2286000" lvl="5" indent="0">
              <a:buNone/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marL="2286000" lvl="5" indent="0">
              <a:buNone/>
            </a:pP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64605-0A92-78F1-FA24-018E8DB9E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Portal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40694-37AA-0A0F-F592-CC89B2E89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Premise Search Results limited view</a:t>
            </a:r>
          </a:p>
          <a:p>
            <a:r>
              <a:rPr lang="en-US" dirty="0"/>
              <a:t>Responsive design has limitations due to display for all devices, including mobile</a:t>
            </a:r>
          </a:p>
          <a:p>
            <a:r>
              <a:rPr lang="en-US" dirty="0"/>
              <a:t>Adjust/decrease column width to provide full view of tab data </a:t>
            </a:r>
          </a:p>
          <a:p>
            <a:r>
              <a:rPr lang="en-US" dirty="0"/>
              <a:t>Affects all tabs except Premise Information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647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29851-F2C7-D916-5E8A-33B44FB1D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Portal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4CF5F-687F-80EB-11E7-87E8D64D3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90D981-F32D-ED0B-0EEF-AE2A64545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68661"/>
            <a:ext cx="7772400" cy="455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114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40749-AC5D-0B8D-A3A1-45622D7A3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Portal Updates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F358261-8A23-9EF8-F703-82038E378BD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955" y="1371600"/>
            <a:ext cx="7034645" cy="515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835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08427-D512-DE07-0B32-57E64EF5C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Portal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62CCD-982F-BE90-CB05-77DE93640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Remove validations from LOA process</a:t>
            </a:r>
          </a:p>
          <a:p>
            <a:pPr lvl="1"/>
            <a:r>
              <a:rPr lang="en-US" dirty="0"/>
              <a:t>Currently validate ESI ID, Street Name, City, State, Zip &amp; Last Name</a:t>
            </a:r>
          </a:p>
          <a:p>
            <a:pPr lvl="1"/>
            <a:r>
              <a:rPr lang="en-US" dirty="0"/>
              <a:t>Only validate ESI ID &amp; Last Name </a:t>
            </a:r>
          </a:p>
          <a:p>
            <a:r>
              <a:rPr lang="en-US" dirty="0"/>
              <a:t>LOA &amp; SafetyNet process updated to allow a manual entry or upload a spreadsheet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616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A679B-5EF8-DD8C-0C3F-AA9609CB8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Portal Updates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06654BD-299B-25C3-76E0-F517B8DB3F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772747"/>
            <a:ext cx="7772400" cy="4150705"/>
          </a:xfrm>
        </p:spPr>
      </p:pic>
    </p:spTree>
    <p:extLst>
      <p:ext uri="{BB962C8B-B14F-4D97-AF65-F5344CB8AC3E}">
        <p14:creationId xmlns:p14="http://schemas.microsoft.com/office/powerpoint/2010/main" val="583894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A1222-7923-9E19-7B94-84DC54A05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Portal Updates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924B09B-FCF4-79BD-DB7B-A34BFDADE1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404025"/>
            <a:ext cx="7010400" cy="4996775"/>
          </a:xfrm>
        </p:spPr>
      </p:pic>
    </p:spTree>
    <p:extLst>
      <p:ext uri="{BB962C8B-B14F-4D97-AF65-F5344CB8AC3E}">
        <p14:creationId xmlns:p14="http://schemas.microsoft.com/office/powerpoint/2010/main" val="1997240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36BF0-20E5-CAB7-9DE9-E141D4599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Portal Updates -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DEDFE-77D4-0DE5-2023-DED4D68B2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Timeline to implement updates</a:t>
            </a:r>
          </a:p>
          <a:p>
            <a:pPr lvl="1"/>
            <a:r>
              <a:rPr lang="en-US" dirty="0"/>
              <a:t>LOA Improvements </a:t>
            </a:r>
          </a:p>
          <a:p>
            <a:pPr lvl="2"/>
            <a:r>
              <a:rPr lang="en-US" dirty="0"/>
              <a:t>December 2024</a:t>
            </a:r>
          </a:p>
          <a:p>
            <a:pPr lvl="1"/>
            <a:r>
              <a:rPr lang="en-US" dirty="0"/>
              <a:t>Premise Search Limited View</a:t>
            </a:r>
          </a:p>
          <a:p>
            <a:pPr lvl="2"/>
            <a:r>
              <a:rPr lang="en-US" dirty="0"/>
              <a:t>December 2024</a:t>
            </a:r>
          </a:p>
          <a:p>
            <a:pPr lvl="1"/>
            <a:r>
              <a:rPr lang="en-US" dirty="0"/>
              <a:t>SafetyNet Improvements</a:t>
            </a:r>
          </a:p>
          <a:p>
            <a:pPr lvl="2"/>
            <a:r>
              <a:rPr lang="en-US" dirty="0"/>
              <a:t>January 2025</a:t>
            </a:r>
          </a:p>
          <a:p>
            <a:pPr lvl="1"/>
            <a:r>
              <a:rPr lang="en-US" dirty="0"/>
              <a:t>Consumption Graphs</a:t>
            </a:r>
          </a:p>
          <a:p>
            <a:pPr lvl="2"/>
            <a:r>
              <a:rPr lang="en-US" dirty="0"/>
              <a:t>February 2025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00774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NMR 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319248350CCC4A8A1BCEBDEC406EE8" ma:contentTypeVersion="4" ma:contentTypeDescription="Create a new document." ma:contentTypeScope="" ma:versionID="c2f268c2c0fe60525f7c3b460bde8819">
  <xsd:schema xmlns:xsd="http://www.w3.org/2001/XMLSchema" xmlns:xs="http://www.w3.org/2001/XMLSchema" xmlns:p="http://schemas.microsoft.com/office/2006/metadata/properties" xmlns:ns2="a7a6ecf3-f697-483b-88a3-7f6e24b1fd03" targetNamespace="http://schemas.microsoft.com/office/2006/metadata/properties" ma:root="true" ma:fieldsID="2284843fbbee1bdb38683b9fcf82606e" ns2:_="">
    <xsd:import namespace="a7a6ecf3-f697-483b-88a3-7f6e24b1fd03"/>
    <xsd:element name="properties">
      <xsd:complexType>
        <xsd:sequence>
          <xsd:element name="documentManagement">
            <xsd:complexType>
              <xsd:all>
                <xsd:element ref="ns2: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a6ecf3-f697-483b-88a3-7f6e24b1fd03" elementFormDefault="qualified">
    <xsd:import namespace="http://schemas.microsoft.com/office/2006/documentManagement/types"/>
    <xsd:import namespace="http://schemas.microsoft.com/office/infopath/2007/PartnerControls"/>
    <xsd:element name="Category" ma:index="4" nillable="true" ma:displayName="Category" ma:internalName="Category" ma:readOnly="fal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dvertising - Marketing"/>
                    <xsd:enumeration value="AMS"/>
                    <xsd:enumeration value="Billing"/>
                    <xsd:enumeration value="Business Plans"/>
                    <xsd:enumeration value="Communications Plans"/>
                    <xsd:enumeration value="Community"/>
                    <xsd:enumeration value="Customers"/>
                    <xsd:enumeration value="Distribution List"/>
                    <xsd:enumeration value="Employee Engagement"/>
                    <xsd:enumeration value="Employee Recognition"/>
                    <xsd:enumeration value="Energy Efficiency"/>
                    <xsd:enumeration value="Engineering T&amp;D"/>
                    <xsd:enumeration value="Executives"/>
                    <xsd:enumeration value="Grants"/>
                    <xsd:enumeration value="History"/>
                    <xsd:enumeration value="IVR – Phones"/>
                    <xsd:enumeration value="Labor"/>
                    <xsd:enumeration value="Legislature"/>
                    <xsd:enumeration value="Memos"/>
                    <xsd:enumeration value="OMS"/>
                    <xsd:enumeration value="Outage Events &amp; Prep"/>
                    <xsd:enumeration value="Press"/>
                    <xsd:enumeration value="Regulatory"/>
                    <xsd:enumeration value="REPs"/>
                    <xsd:enumeration value="Social Media"/>
                    <xsd:enumeration value="Talking Points"/>
                    <xsd:enumeration value="TNMPeople"/>
                    <xsd:enumeration value="TNMP Reconnect"/>
                    <xsd:enumeration value="Web site"/>
                  </xsd:restrict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a7a6ecf3-f697-483b-88a3-7f6e24b1fd03">
      <Value>Advertising - Marketing</Value>
    </Category>
  </documentManagement>
</p:properties>
</file>

<file path=customXml/itemProps1.xml><?xml version="1.0" encoding="utf-8"?>
<ds:datastoreItem xmlns:ds="http://schemas.openxmlformats.org/officeDocument/2006/customXml" ds:itemID="{DBBB9EBF-E494-4B8E-BFD8-D8863556DA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a6ecf3-f697-483b-88a3-7f6e24b1fd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333136-78DC-46FA-AD59-7AD94E7BB4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BE36C6-1FE4-4BF2-A17A-C5434EF2A665}">
  <ds:schemaRefs>
    <ds:schemaRef ds:uri="http://schemas.microsoft.com/office/2006/metadata/properties"/>
    <ds:schemaRef ds:uri="http://schemas.microsoft.com/office/infopath/2007/PartnerControls"/>
    <ds:schemaRef ds:uri="a7a6ecf3-f697-483b-88a3-7f6e24b1fd0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1856</TotalTime>
  <Words>203</Words>
  <Application>Microsoft Office PowerPoint</Application>
  <PresentationFormat>On-screen Show (4:3)</PresentationFormat>
  <Paragraphs>53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Default Design</vt:lpstr>
      <vt:lpstr>REP Portal Updates</vt:lpstr>
      <vt:lpstr>Portal Updates</vt:lpstr>
      <vt:lpstr>Portal Updates</vt:lpstr>
      <vt:lpstr>Portal Updates</vt:lpstr>
      <vt:lpstr>Portal Updates</vt:lpstr>
      <vt:lpstr>Portal Updates</vt:lpstr>
      <vt:lpstr>Portal Updates</vt:lpstr>
      <vt:lpstr>Portal Updates</vt:lpstr>
      <vt:lpstr>Portal Updates - Timeline</vt:lpstr>
      <vt:lpstr>Portal Updates - Chat</vt:lpstr>
      <vt:lpstr>Portal Updates - Chat</vt:lpstr>
      <vt:lpstr>Portal Updates - Chat</vt:lpstr>
      <vt:lpstr>Portal Updates - Chat</vt:lpstr>
      <vt:lpstr>Portal Updates - Chat</vt:lpstr>
      <vt:lpstr>Portal Updates</vt:lpstr>
    </vt:vector>
  </TitlesOfParts>
  <Company>PNM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Point Template TNMP</dc:title>
  <dc:creator>graphics</dc:creator>
  <cp:lastModifiedBy>Couch, Andrea</cp:lastModifiedBy>
  <cp:revision>358</cp:revision>
  <dcterms:created xsi:type="dcterms:W3CDTF">2007-08-10T21:56:13Z</dcterms:created>
  <dcterms:modified xsi:type="dcterms:W3CDTF">2024-10-02T01:38:06Z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0x01010057319248350CCC4A8A1BCEBDEC406EE8</vt:lpwstr>
  </property>
  <property fmtid="{D5CDD505-2E9C-101B-9397-08002B2CF9AE}" pid="3" name="MSIP_Label_f367428c-8df2-41b3-925f-2e32f93f53ed_Enabled">
    <vt:lpwstr>true</vt:lpwstr>
  </property>
  <property fmtid="{D5CDD505-2E9C-101B-9397-08002B2CF9AE}" pid="4" name="MSIP_Label_f367428c-8df2-41b3-925f-2e32f93f53ed_SetDate">
    <vt:lpwstr>2024-08-14T18:33:43Z</vt:lpwstr>
  </property>
  <property fmtid="{D5CDD505-2E9C-101B-9397-08002B2CF9AE}" pid="5" name="MSIP_Label_f367428c-8df2-41b3-925f-2e32f93f53ed_Method">
    <vt:lpwstr>Standard</vt:lpwstr>
  </property>
  <property fmtid="{D5CDD505-2E9C-101B-9397-08002B2CF9AE}" pid="6" name="MSIP_Label_f367428c-8df2-41b3-925f-2e32f93f53ed_Name">
    <vt:lpwstr>f367428c-8df2-41b3-925f-2e32f93f53ed</vt:lpwstr>
  </property>
  <property fmtid="{D5CDD505-2E9C-101B-9397-08002B2CF9AE}" pid="7" name="MSIP_Label_f367428c-8df2-41b3-925f-2e32f93f53ed_SiteId">
    <vt:lpwstr>6c1ea1fd-d5ee-4dc8-bcfe-8877bd40388b</vt:lpwstr>
  </property>
  <property fmtid="{D5CDD505-2E9C-101B-9397-08002B2CF9AE}" pid="8" name="MSIP_Label_f367428c-8df2-41b3-925f-2e32f93f53ed_ActionId">
    <vt:lpwstr>49a65ec0-8898-44b3-9842-0d785cf13cd3</vt:lpwstr>
  </property>
  <property fmtid="{D5CDD505-2E9C-101B-9397-08002B2CF9AE}" pid="9" name="MSIP_Label_f367428c-8df2-41b3-925f-2e32f93f53ed_ContentBits">
    <vt:lpwstr>0</vt:lpwstr>
  </property>
</Properties>
</file>