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61" r:id="rId5"/>
    <p:sldId id="274" r:id="rId6"/>
    <p:sldId id="275" r:id="rId7"/>
    <p:sldId id="287" r:id="rId8"/>
    <p:sldId id="288" r:id="rId9"/>
    <p:sldId id="281" r:id="rId10"/>
    <p:sldId id="282" r:id="rId11"/>
    <p:sldId id="283" r:id="rId12"/>
    <p:sldId id="290" r:id="rId13"/>
    <p:sldId id="289" r:id="rId14"/>
    <p:sldId id="286" r:id="rId15"/>
    <p:sldId id="285" r:id="rId16"/>
    <p:sldId id="291" r:id="rId17"/>
    <p:sldId id="293" r:id="rId18"/>
    <p:sldId id="292" r:id="rId19"/>
  </p:sldIdLst>
  <p:sldSz cx="9144000" cy="6858000" type="screen4x3"/>
  <p:notesSz cx="7010400" cy="93726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larsen" initials="rl" lastIdx="1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BE10"/>
    <a:srgbClr val="0000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0922" autoAdjust="0"/>
  </p:normalViewPr>
  <p:slideViewPr>
    <p:cSldViewPr>
      <p:cViewPr varScale="1">
        <p:scale>
          <a:sx n="79" d="100"/>
          <a:sy n="79" d="100"/>
        </p:scale>
        <p:origin x="90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6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05C7F2-D26E-4F71-AE8D-D60EF7A332E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758A9D5-A370-4EDD-8849-E725549F0442}">
      <dgm:prSet phldrT="[Text]"/>
      <dgm:spPr/>
      <dgm:t>
        <a:bodyPr/>
        <a:lstStyle/>
        <a:p>
          <a:r>
            <a:rPr lang="en-US" dirty="0"/>
            <a:t>v.1.0</a:t>
          </a:r>
        </a:p>
      </dgm:t>
    </dgm:pt>
    <dgm:pt modelId="{464AE6AE-747A-4137-9581-B8EAF835DD7A}" type="parTrans" cxnId="{4520D41C-0408-419F-9D27-0FDCCE20A870}">
      <dgm:prSet/>
      <dgm:spPr/>
      <dgm:t>
        <a:bodyPr/>
        <a:lstStyle/>
        <a:p>
          <a:endParaRPr lang="en-US"/>
        </a:p>
      </dgm:t>
    </dgm:pt>
    <dgm:pt modelId="{3907D526-DC34-4706-80A6-20B3E7BCE036}" type="sibTrans" cxnId="{4520D41C-0408-419F-9D27-0FDCCE20A870}">
      <dgm:prSet/>
      <dgm:spPr/>
      <dgm:t>
        <a:bodyPr/>
        <a:lstStyle/>
        <a:p>
          <a:endParaRPr lang="en-US"/>
        </a:p>
      </dgm:t>
    </dgm:pt>
    <dgm:pt modelId="{B62481B6-6040-4172-A40A-910276DCBD3C}">
      <dgm:prSet phldrT="[Text]"/>
      <dgm:spPr/>
      <dgm:t>
        <a:bodyPr/>
        <a:lstStyle/>
        <a:p>
          <a:r>
            <a:rPr lang="en-US" dirty="0"/>
            <a:t>v.1.5</a:t>
          </a:r>
        </a:p>
      </dgm:t>
    </dgm:pt>
    <dgm:pt modelId="{82AD90C1-01A3-49E4-8807-3098713C135C}" type="parTrans" cxnId="{2296B69B-6A4E-4B38-ABD4-C932A05BF323}">
      <dgm:prSet/>
      <dgm:spPr/>
      <dgm:t>
        <a:bodyPr/>
        <a:lstStyle/>
        <a:p>
          <a:endParaRPr lang="en-US"/>
        </a:p>
      </dgm:t>
    </dgm:pt>
    <dgm:pt modelId="{8005CE80-BC8E-43D8-AC0A-61D0EC19C0BB}" type="sibTrans" cxnId="{2296B69B-6A4E-4B38-ABD4-C932A05BF323}">
      <dgm:prSet/>
      <dgm:spPr/>
      <dgm:t>
        <a:bodyPr/>
        <a:lstStyle/>
        <a:p>
          <a:endParaRPr lang="en-US"/>
        </a:p>
      </dgm:t>
    </dgm:pt>
    <dgm:pt modelId="{90B35599-5AEC-47BC-A7BE-B9C0C400C064}">
      <dgm:prSet phldrT="[Text]"/>
      <dgm:spPr/>
      <dgm:t>
        <a:bodyPr/>
        <a:lstStyle/>
        <a:p>
          <a:r>
            <a:rPr lang="en-US" dirty="0"/>
            <a:t>v.2.0</a:t>
          </a:r>
        </a:p>
      </dgm:t>
    </dgm:pt>
    <dgm:pt modelId="{092AC854-50D2-4D0C-BC8F-2CC82A0760D1}" type="parTrans" cxnId="{215D3A37-6DAF-4131-9B4A-5CDD2186B8C7}">
      <dgm:prSet/>
      <dgm:spPr/>
      <dgm:t>
        <a:bodyPr/>
        <a:lstStyle/>
        <a:p>
          <a:endParaRPr lang="en-US"/>
        </a:p>
      </dgm:t>
    </dgm:pt>
    <dgm:pt modelId="{690F73B1-1DAE-48C7-B7BC-FB0638E15337}" type="sibTrans" cxnId="{215D3A37-6DAF-4131-9B4A-5CDD2186B8C7}">
      <dgm:prSet/>
      <dgm:spPr/>
      <dgm:t>
        <a:bodyPr/>
        <a:lstStyle/>
        <a:p>
          <a:endParaRPr lang="en-US"/>
        </a:p>
      </dgm:t>
    </dgm:pt>
    <dgm:pt modelId="{DD7D20E1-E42F-488D-A2EF-C6558B2F7241}">
      <dgm:prSet phldrT="[Text]"/>
      <dgm:spPr/>
      <dgm:t>
        <a:bodyPr/>
        <a:lstStyle/>
        <a:p>
          <a:r>
            <a:rPr lang="en-US" dirty="0"/>
            <a:t>v. 3.0</a:t>
          </a:r>
        </a:p>
      </dgm:t>
    </dgm:pt>
    <dgm:pt modelId="{3A6F7FC3-112A-43EA-B984-32A50B628B77}" type="parTrans" cxnId="{FC1ED4AA-7784-4516-A203-E8956D4D3461}">
      <dgm:prSet/>
      <dgm:spPr/>
      <dgm:t>
        <a:bodyPr/>
        <a:lstStyle/>
        <a:p>
          <a:endParaRPr lang="en-US"/>
        </a:p>
      </dgm:t>
    </dgm:pt>
    <dgm:pt modelId="{C6DE9945-4D9C-429B-96FF-2ED91FD3E488}" type="sibTrans" cxnId="{FC1ED4AA-7784-4516-A203-E8956D4D3461}">
      <dgm:prSet/>
      <dgm:spPr/>
      <dgm:t>
        <a:bodyPr/>
        <a:lstStyle/>
        <a:p>
          <a:endParaRPr lang="en-US"/>
        </a:p>
      </dgm:t>
    </dgm:pt>
    <dgm:pt modelId="{C7E7B0D9-EF15-44B4-AA33-2ACBC4F57899}">
      <dgm:prSet phldrT="[Text]"/>
      <dgm:spPr/>
      <dgm:t>
        <a:bodyPr/>
        <a:lstStyle/>
        <a:p>
          <a:r>
            <a:rPr lang="en-US" dirty="0"/>
            <a:t>v.4.0</a:t>
          </a:r>
        </a:p>
      </dgm:t>
    </dgm:pt>
    <dgm:pt modelId="{D80FAE81-9E38-41E1-88E8-188A384C0FEE}" type="parTrans" cxnId="{FEB80471-408B-46AB-B88B-E810949909C2}">
      <dgm:prSet/>
      <dgm:spPr/>
      <dgm:t>
        <a:bodyPr/>
        <a:lstStyle/>
        <a:p>
          <a:endParaRPr lang="en-US"/>
        </a:p>
      </dgm:t>
    </dgm:pt>
    <dgm:pt modelId="{6DF8C335-2B70-43E3-BED5-4B2249ED76DF}" type="sibTrans" cxnId="{FEB80471-408B-46AB-B88B-E810949909C2}">
      <dgm:prSet/>
      <dgm:spPr/>
      <dgm:t>
        <a:bodyPr/>
        <a:lstStyle/>
        <a:p>
          <a:endParaRPr lang="en-US"/>
        </a:p>
      </dgm:t>
    </dgm:pt>
    <dgm:pt modelId="{2124177B-F213-40B4-B422-8D62F697C8B1}">
      <dgm:prSet phldrT="[Text]"/>
      <dgm:spPr/>
      <dgm:t>
        <a:bodyPr/>
        <a:lstStyle/>
        <a:p>
          <a:r>
            <a:rPr lang="en-US" dirty="0"/>
            <a:t>v.5.0</a:t>
          </a:r>
        </a:p>
      </dgm:t>
    </dgm:pt>
    <dgm:pt modelId="{A8D66290-3DA2-4A2D-B440-2B89213EE500}" type="parTrans" cxnId="{BC93148C-87DE-426C-9650-86F1FC238473}">
      <dgm:prSet/>
      <dgm:spPr/>
      <dgm:t>
        <a:bodyPr/>
        <a:lstStyle/>
        <a:p>
          <a:endParaRPr lang="en-US"/>
        </a:p>
      </dgm:t>
    </dgm:pt>
    <dgm:pt modelId="{9D1A469E-4477-4680-AA92-9F564820CCD9}" type="sibTrans" cxnId="{BC93148C-87DE-426C-9650-86F1FC238473}">
      <dgm:prSet/>
      <dgm:spPr/>
      <dgm:t>
        <a:bodyPr/>
        <a:lstStyle/>
        <a:p>
          <a:endParaRPr lang="en-US"/>
        </a:p>
      </dgm:t>
    </dgm:pt>
    <dgm:pt modelId="{B5E42AD8-EAEA-4D5C-BB95-68F317EA9762}" type="pres">
      <dgm:prSet presAssocID="{0C05C7F2-D26E-4F71-AE8D-D60EF7A332E7}" presName="diagram" presStyleCnt="0">
        <dgm:presLayoutVars>
          <dgm:dir/>
          <dgm:resizeHandles val="exact"/>
        </dgm:presLayoutVars>
      </dgm:prSet>
      <dgm:spPr/>
    </dgm:pt>
    <dgm:pt modelId="{65149958-8E61-4361-8329-A0DCC8000203}" type="pres">
      <dgm:prSet presAssocID="{9758A9D5-A370-4EDD-8849-E725549F0442}" presName="node" presStyleLbl="node1" presStyleIdx="0" presStyleCnt="6" custScaleX="7443" custScaleY="8383" custLinFactNeighborX="-1863" custLinFactNeighborY="-15139">
        <dgm:presLayoutVars>
          <dgm:bulletEnabled val="1"/>
        </dgm:presLayoutVars>
      </dgm:prSet>
      <dgm:spPr/>
    </dgm:pt>
    <dgm:pt modelId="{CC18B9A7-E531-4981-BAB1-391604680797}" type="pres">
      <dgm:prSet presAssocID="{3907D526-DC34-4706-80A6-20B3E7BCE036}" presName="sibTrans" presStyleCnt="0"/>
      <dgm:spPr/>
    </dgm:pt>
    <dgm:pt modelId="{36747B27-F75A-4916-9CBF-B4D65DD603FF}" type="pres">
      <dgm:prSet presAssocID="{B62481B6-6040-4172-A40A-910276DCBD3C}" presName="node" presStyleLbl="node1" presStyleIdx="1" presStyleCnt="6" custScaleX="7820" custScaleY="8383" custLinFactNeighborX="-9997" custLinFactNeighborY="11498">
        <dgm:presLayoutVars>
          <dgm:bulletEnabled val="1"/>
        </dgm:presLayoutVars>
      </dgm:prSet>
      <dgm:spPr/>
    </dgm:pt>
    <dgm:pt modelId="{21E333ED-E319-4DE3-B750-F5AAB34892F9}" type="pres">
      <dgm:prSet presAssocID="{8005CE80-BC8E-43D8-AC0A-61D0EC19C0BB}" presName="sibTrans" presStyleCnt="0"/>
      <dgm:spPr/>
    </dgm:pt>
    <dgm:pt modelId="{930EAC5D-7F5A-4B65-9B34-B472E3FBB210}" type="pres">
      <dgm:prSet presAssocID="{90B35599-5AEC-47BC-A7BE-B9C0C400C064}" presName="node" presStyleLbl="node1" presStyleIdx="2" presStyleCnt="6" custScaleX="7670" custScaleY="8201" custLinFactNeighborX="-23575" custLinFactNeighborY="-13374">
        <dgm:presLayoutVars>
          <dgm:bulletEnabled val="1"/>
        </dgm:presLayoutVars>
      </dgm:prSet>
      <dgm:spPr/>
    </dgm:pt>
    <dgm:pt modelId="{931DD590-F834-455E-86AF-E46176C29D65}" type="pres">
      <dgm:prSet presAssocID="{690F73B1-1DAE-48C7-B7BC-FB0638E15337}" presName="sibTrans" presStyleCnt="0"/>
      <dgm:spPr/>
    </dgm:pt>
    <dgm:pt modelId="{72E2CEAD-0E2C-4D85-985D-F11CC0748FFC}" type="pres">
      <dgm:prSet presAssocID="{DD7D20E1-E42F-488D-A2EF-C6558B2F7241}" presName="node" presStyleLbl="node1" presStyleIdx="3" presStyleCnt="6" custScaleX="7737" custScaleY="8383" custLinFactNeighborX="-33779" custLinFactNeighborY="10997">
        <dgm:presLayoutVars>
          <dgm:bulletEnabled val="1"/>
        </dgm:presLayoutVars>
      </dgm:prSet>
      <dgm:spPr/>
    </dgm:pt>
    <dgm:pt modelId="{B7230F02-7E15-47EF-9E40-9D449948810E}" type="pres">
      <dgm:prSet presAssocID="{C6DE9945-4D9C-429B-96FF-2ED91FD3E488}" presName="sibTrans" presStyleCnt="0"/>
      <dgm:spPr/>
    </dgm:pt>
    <dgm:pt modelId="{D7CA81E4-759B-4F11-8CBD-F5A22EE590EF}" type="pres">
      <dgm:prSet presAssocID="{C7E7B0D9-EF15-44B4-AA33-2ACBC4F57899}" presName="node" presStyleLbl="node1" presStyleIdx="4" presStyleCnt="6" custScaleX="7647" custScaleY="8383" custLinFactNeighborX="-26471" custLinFactNeighborY="-13991">
        <dgm:presLayoutVars>
          <dgm:bulletEnabled val="1"/>
        </dgm:presLayoutVars>
      </dgm:prSet>
      <dgm:spPr/>
    </dgm:pt>
    <dgm:pt modelId="{F09387D6-84EF-4775-A23B-E4F8BF330CC5}" type="pres">
      <dgm:prSet presAssocID="{6DF8C335-2B70-43E3-BED5-4B2249ED76DF}" presName="sibTrans" presStyleCnt="0"/>
      <dgm:spPr/>
    </dgm:pt>
    <dgm:pt modelId="{ACF97EDE-D78C-4D9F-B424-885DF7D99B69}" type="pres">
      <dgm:prSet presAssocID="{2124177B-F213-40B4-B422-8D62F697C8B1}" presName="node" presStyleLbl="node1" presStyleIdx="5" presStyleCnt="6" custScaleX="7843" custScaleY="8201" custLinFactNeighborX="1863" custLinFactNeighborY="-15582">
        <dgm:presLayoutVars>
          <dgm:bulletEnabled val="1"/>
        </dgm:presLayoutVars>
      </dgm:prSet>
      <dgm:spPr/>
    </dgm:pt>
  </dgm:ptLst>
  <dgm:cxnLst>
    <dgm:cxn modelId="{C98F4310-52ED-4362-9178-CB671C611CB2}" type="presOf" srcId="{90B35599-5AEC-47BC-A7BE-B9C0C400C064}" destId="{930EAC5D-7F5A-4B65-9B34-B472E3FBB210}" srcOrd="0" destOrd="0" presId="urn:microsoft.com/office/officeart/2005/8/layout/default"/>
    <dgm:cxn modelId="{23140F12-9A4B-4BD0-8F36-6E68175AE92E}" type="presOf" srcId="{2124177B-F213-40B4-B422-8D62F697C8B1}" destId="{ACF97EDE-D78C-4D9F-B424-885DF7D99B69}" srcOrd="0" destOrd="0" presId="urn:microsoft.com/office/officeart/2005/8/layout/default"/>
    <dgm:cxn modelId="{4520D41C-0408-419F-9D27-0FDCCE20A870}" srcId="{0C05C7F2-D26E-4F71-AE8D-D60EF7A332E7}" destId="{9758A9D5-A370-4EDD-8849-E725549F0442}" srcOrd="0" destOrd="0" parTransId="{464AE6AE-747A-4137-9581-B8EAF835DD7A}" sibTransId="{3907D526-DC34-4706-80A6-20B3E7BCE036}"/>
    <dgm:cxn modelId="{215D3A37-6DAF-4131-9B4A-5CDD2186B8C7}" srcId="{0C05C7F2-D26E-4F71-AE8D-D60EF7A332E7}" destId="{90B35599-5AEC-47BC-A7BE-B9C0C400C064}" srcOrd="2" destOrd="0" parTransId="{092AC854-50D2-4D0C-BC8F-2CC82A0760D1}" sibTransId="{690F73B1-1DAE-48C7-B7BC-FB0638E15337}"/>
    <dgm:cxn modelId="{5B950E5C-8F8C-4B2B-BA0C-D523BC1F7A80}" type="presOf" srcId="{9758A9D5-A370-4EDD-8849-E725549F0442}" destId="{65149958-8E61-4361-8329-A0DCC8000203}" srcOrd="0" destOrd="0" presId="urn:microsoft.com/office/officeart/2005/8/layout/default"/>
    <dgm:cxn modelId="{21E52366-5E21-416C-B523-CB43BB83DE7E}" type="presOf" srcId="{B62481B6-6040-4172-A40A-910276DCBD3C}" destId="{36747B27-F75A-4916-9CBF-B4D65DD603FF}" srcOrd="0" destOrd="0" presId="urn:microsoft.com/office/officeart/2005/8/layout/default"/>
    <dgm:cxn modelId="{FEB80471-408B-46AB-B88B-E810949909C2}" srcId="{0C05C7F2-D26E-4F71-AE8D-D60EF7A332E7}" destId="{C7E7B0D9-EF15-44B4-AA33-2ACBC4F57899}" srcOrd="4" destOrd="0" parTransId="{D80FAE81-9E38-41E1-88E8-188A384C0FEE}" sibTransId="{6DF8C335-2B70-43E3-BED5-4B2249ED76DF}"/>
    <dgm:cxn modelId="{61DBAD72-3E3F-45D5-8986-2B8D593BF46D}" type="presOf" srcId="{DD7D20E1-E42F-488D-A2EF-C6558B2F7241}" destId="{72E2CEAD-0E2C-4D85-985D-F11CC0748FFC}" srcOrd="0" destOrd="0" presId="urn:microsoft.com/office/officeart/2005/8/layout/default"/>
    <dgm:cxn modelId="{BC93148C-87DE-426C-9650-86F1FC238473}" srcId="{0C05C7F2-D26E-4F71-AE8D-D60EF7A332E7}" destId="{2124177B-F213-40B4-B422-8D62F697C8B1}" srcOrd="5" destOrd="0" parTransId="{A8D66290-3DA2-4A2D-B440-2B89213EE500}" sibTransId="{9D1A469E-4477-4680-AA92-9F564820CCD9}"/>
    <dgm:cxn modelId="{2296B69B-6A4E-4B38-ABD4-C932A05BF323}" srcId="{0C05C7F2-D26E-4F71-AE8D-D60EF7A332E7}" destId="{B62481B6-6040-4172-A40A-910276DCBD3C}" srcOrd="1" destOrd="0" parTransId="{82AD90C1-01A3-49E4-8807-3098713C135C}" sibTransId="{8005CE80-BC8E-43D8-AC0A-61D0EC19C0BB}"/>
    <dgm:cxn modelId="{FC1ED4AA-7784-4516-A203-E8956D4D3461}" srcId="{0C05C7F2-D26E-4F71-AE8D-D60EF7A332E7}" destId="{DD7D20E1-E42F-488D-A2EF-C6558B2F7241}" srcOrd="3" destOrd="0" parTransId="{3A6F7FC3-112A-43EA-B984-32A50B628B77}" sibTransId="{C6DE9945-4D9C-429B-96FF-2ED91FD3E488}"/>
    <dgm:cxn modelId="{782B95BD-38E8-4C6A-B3B6-615C079D68EE}" type="presOf" srcId="{C7E7B0D9-EF15-44B4-AA33-2ACBC4F57899}" destId="{D7CA81E4-759B-4F11-8CBD-F5A22EE590EF}" srcOrd="0" destOrd="0" presId="urn:microsoft.com/office/officeart/2005/8/layout/default"/>
    <dgm:cxn modelId="{EE4D78E1-4EA9-4587-8E8D-96D810EFBB09}" type="presOf" srcId="{0C05C7F2-D26E-4F71-AE8D-D60EF7A332E7}" destId="{B5E42AD8-EAEA-4D5C-BB95-68F317EA9762}" srcOrd="0" destOrd="0" presId="urn:microsoft.com/office/officeart/2005/8/layout/default"/>
    <dgm:cxn modelId="{2EADC3D5-2954-4521-A7DE-17585C7CEC61}" type="presParOf" srcId="{B5E42AD8-EAEA-4D5C-BB95-68F317EA9762}" destId="{65149958-8E61-4361-8329-A0DCC8000203}" srcOrd="0" destOrd="0" presId="urn:microsoft.com/office/officeart/2005/8/layout/default"/>
    <dgm:cxn modelId="{B0513B69-C4ED-45A6-9BFF-B0BD7781CD03}" type="presParOf" srcId="{B5E42AD8-EAEA-4D5C-BB95-68F317EA9762}" destId="{CC18B9A7-E531-4981-BAB1-391604680797}" srcOrd="1" destOrd="0" presId="urn:microsoft.com/office/officeart/2005/8/layout/default"/>
    <dgm:cxn modelId="{A14F07B5-7C6E-475C-8126-19B9322FE133}" type="presParOf" srcId="{B5E42AD8-EAEA-4D5C-BB95-68F317EA9762}" destId="{36747B27-F75A-4916-9CBF-B4D65DD603FF}" srcOrd="2" destOrd="0" presId="urn:microsoft.com/office/officeart/2005/8/layout/default"/>
    <dgm:cxn modelId="{CFF99F23-FC81-4A3D-9519-E0ABB518750C}" type="presParOf" srcId="{B5E42AD8-EAEA-4D5C-BB95-68F317EA9762}" destId="{21E333ED-E319-4DE3-B750-F5AAB34892F9}" srcOrd="3" destOrd="0" presId="urn:microsoft.com/office/officeart/2005/8/layout/default"/>
    <dgm:cxn modelId="{F3C82312-6D5C-448E-B49D-6E7C8E9C184B}" type="presParOf" srcId="{B5E42AD8-EAEA-4D5C-BB95-68F317EA9762}" destId="{930EAC5D-7F5A-4B65-9B34-B472E3FBB210}" srcOrd="4" destOrd="0" presId="urn:microsoft.com/office/officeart/2005/8/layout/default"/>
    <dgm:cxn modelId="{1C3FB146-93B4-40DB-BA85-5119F61C6577}" type="presParOf" srcId="{B5E42AD8-EAEA-4D5C-BB95-68F317EA9762}" destId="{931DD590-F834-455E-86AF-E46176C29D65}" srcOrd="5" destOrd="0" presId="urn:microsoft.com/office/officeart/2005/8/layout/default"/>
    <dgm:cxn modelId="{D2AB7D94-546F-4C65-8EC4-3F32D79CB40D}" type="presParOf" srcId="{B5E42AD8-EAEA-4D5C-BB95-68F317EA9762}" destId="{72E2CEAD-0E2C-4D85-985D-F11CC0748FFC}" srcOrd="6" destOrd="0" presId="urn:microsoft.com/office/officeart/2005/8/layout/default"/>
    <dgm:cxn modelId="{438A1C56-7177-4EA5-94BF-409463B9551A}" type="presParOf" srcId="{B5E42AD8-EAEA-4D5C-BB95-68F317EA9762}" destId="{B7230F02-7E15-47EF-9E40-9D449948810E}" srcOrd="7" destOrd="0" presId="urn:microsoft.com/office/officeart/2005/8/layout/default"/>
    <dgm:cxn modelId="{171E96C4-C54B-4213-86B7-868C0DE8FAAD}" type="presParOf" srcId="{B5E42AD8-EAEA-4D5C-BB95-68F317EA9762}" destId="{D7CA81E4-759B-4F11-8CBD-F5A22EE590EF}" srcOrd="8" destOrd="0" presId="urn:microsoft.com/office/officeart/2005/8/layout/default"/>
    <dgm:cxn modelId="{51AD7643-CB13-451A-961D-BE19EA1C59AF}" type="presParOf" srcId="{B5E42AD8-EAEA-4D5C-BB95-68F317EA9762}" destId="{F09387D6-84EF-4775-A23B-E4F8BF330CC5}" srcOrd="9" destOrd="0" presId="urn:microsoft.com/office/officeart/2005/8/layout/default"/>
    <dgm:cxn modelId="{5CDBBB85-27DC-47D7-B52C-F2A993597E02}" type="presParOf" srcId="{B5E42AD8-EAEA-4D5C-BB95-68F317EA9762}" destId="{ACF97EDE-D78C-4D9F-B424-885DF7D99B69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149958-8E61-4361-8329-A0DCC8000203}">
      <dsp:nvSpPr>
        <dsp:cNvPr id="0" name=""/>
        <dsp:cNvSpPr/>
      </dsp:nvSpPr>
      <dsp:spPr>
        <a:xfrm>
          <a:off x="5212" y="1187351"/>
          <a:ext cx="680587" cy="4599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v.1.0</a:t>
          </a:r>
        </a:p>
      </dsp:txBody>
      <dsp:txXfrm>
        <a:off x="5212" y="1187351"/>
        <a:ext cx="680587" cy="459924"/>
      </dsp:txXfrm>
    </dsp:sp>
    <dsp:sp modelId="{36747B27-F75A-4916-9CBF-B4D65DD603FF}">
      <dsp:nvSpPr>
        <dsp:cNvPr id="0" name=""/>
        <dsp:cNvSpPr/>
      </dsp:nvSpPr>
      <dsp:spPr>
        <a:xfrm>
          <a:off x="856426" y="2648763"/>
          <a:ext cx="715060" cy="4599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v.1.5</a:t>
          </a:r>
        </a:p>
      </dsp:txBody>
      <dsp:txXfrm>
        <a:off x="856426" y="2648763"/>
        <a:ext cx="715060" cy="459924"/>
      </dsp:txXfrm>
    </dsp:sp>
    <dsp:sp modelId="{930EAC5D-7F5A-4B65-9B34-B472E3FBB210}">
      <dsp:nvSpPr>
        <dsp:cNvPr id="0" name=""/>
        <dsp:cNvSpPr/>
      </dsp:nvSpPr>
      <dsp:spPr>
        <a:xfrm>
          <a:off x="1244315" y="1289179"/>
          <a:ext cx="701344" cy="4499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v.2.0</a:t>
          </a:r>
        </a:p>
      </dsp:txBody>
      <dsp:txXfrm>
        <a:off x="1244315" y="1289179"/>
        <a:ext cx="701344" cy="449939"/>
      </dsp:txXfrm>
    </dsp:sp>
    <dsp:sp modelId="{72E2CEAD-0E2C-4D85-985D-F11CC0748FFC}">
      <dsp:nvSpPr>
        <dsp:cNvPr id="0" name=""/>
        <dsp:cNvSpPr/>
      </dsp:nvSpPr>
      <dsp:spPr>
        <a:xfrm>
          <a:off x="1927006" y="2621276"/>
          <a:ext cx="707471" cy="4599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v. 3.0</a:t>
          </a:r>
        </a:p>
      </dsp:txBody>
      <dsp:txXfrm>
        <a:off x="1927006" y="2621276"/>
        <a:ext cx="707471" cy="459924"/>
      </dsp:txXfrm>
    </dsp:sp>
    <dsp:sp modelId="{D7CA81E4-759B-4F11-8CBD-F5A22EE590EF}">
      <dsp:nvSpPr>
        <dsp:cNvPr id="0" name=""/>
        <dsp:cNvSpPr/>
      </dsp:nvSpPr>
      <dsp:spPr>
        <a:xfrm>
          <a:off x="4217120" y="1250335"/>
          <a:ext cx="699241" cy="4599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v.4.0</a:t>
          </a:r>
        </a:p>
      </dsp:txBody>
      <dsp:txXfrm>
        <a:off x="4217120" y="1250335"/>
        <a:ext cx="699241" cy="459924"/>
      </dsp:txXfrm>
    </dsp:sp>
    <dsp:sp modelId="{ACF97EDE-D78C-4D9F-B424-885DF7D99B69}">
      <dsp:nvSpPr>
        <dsp:cNvPr id="0" name=""/>
        <dsp:cNvSpPr/>
      </dsp:nvSpPr>
      <dsp:spPr>
        <a:xfrm>
          <a:off x="8421623" y="1168039"/>
          <a:ext cx="717163" cy="4499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v.5.0</a:t>
          </a:r>
        </a:p>
      </dsp:txBody>
      <dsp:txXfrm>
        <a:off x="8421623" y="1168039"/>
        <a:ext cx="717163" cy="4499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18:23:12.764"/>
    </inkml:context>
    <inkml:brush xml:id="br0">
      <inkml:brushProperty name="width" value="0.2" units="cm"/>
      <inkml:brushProperty name="height" value="0.2" units="cm"/>
      <inkml:brushProperty name="color" value="#FFE69F"/>
    </inkml:brush>
  </inkml:definitions>
  <inkml:trace contextRef="#ctx0" brushRef="#br0">197 257 24575,'-1'-15'0,"0"0"0,-2 0 0,1 1 0,-2-1 0,0 1 0,-11-26 0,10 29 0,1 1 0,-2 0 0,0 0 0,0 0 0,0 1 0,-1 0 0,-1 0 0,0 1 0,-13-12 0,15 16-114,0 1 1,-1 0-1,0 0 0,1 1 0,-1 0 1,0 0-1,0 1 0,0 0 0,0 0 1,0 0-1,-8 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18:25:07.725"/>
    </inkml:context>
    <inkml:brush xml:id="br0">
      <inkml:brushProperty name="width" value="0.2" units="cm"/>
      <inkml:brushProperty name="height" value="0.2" units="cm"/>
      <inkml:brushProperty name="color" value="#FFE69F"/>
    </inkml:brush>
  </inkml:definitions>
  <inkml:trace contextRef="#ctx0" brushRef="#br0">0 1119 24575,'2'-6'0,"0"0"0,1 0 0,0 0 0,0 0 0,0 1 0,1-1 0,-1 1 0,1 0 0,7-7 0,4-7 0,2-7 0,-12 18 0,0-1 0,0 1 0,1 0 0,1 1 0,-1-1 0,1 1 0,14-11 0,4 1 0,0-2 0,-2-1 0,0 0 0,23-29 0,-38 39 0,-1 0 0,0 0 0,0-1 0,-1 0 0,-1 0 0,1-1 0,-2 0 0,0 0 0,0 0 0,-1 0 0,-1 0 0,0-1 0,1-12 0,-6-138 0,1 96 0,5-71 0,-2 131 0,0 1 0,0-1 0,1 1 0,0 0 0,0-1 0,0 1 0,1 0 0,0 0 0,0 0 0,0 1 0,1-1 0,0 1 0,0 0 0,0 0 0,1 0 0,0 0 0,10-7 0,5-1 0,1 1 0,0 1 0,39-16 0,-38 19 0,-2-1 0,1-1 0,29-19 0,-35 16 0,-13 10 0,0 1 0,1 0 0,-1-1 0,1 1 0,-1 0 0,1 0 0,0 0 0,0 1 0,0-1 0,0 1 0,0-1 0,0 1 0,0 0 0,0 0 0,1 1 0,5-2 0,-8 3 0,0-1 0,-1 1 0,1-1 0,-1 1 0,1-1 0,-1 1 0,1-1 0,-1 1 0,1-1 0,-1 1 0,0-1 0,1 1 0,-1 0 0,0-1 0,0 1 0,1 0 0,-1-1 0,0 1 0,0 0 0,0-1 0,0 1 0,0 0 0,0-1 0,0 1 0,0 0 0,0 0 0,0-1 0,0 1 0,0 0 0,0-1 0,-1 1 0,1 0 0,0-1 0,0 1 0,-1 0 0,1-1 0,0 1 0,-1-1 0,1 1 0,-1-1 0,1 1 0,-1-1 0,0 1 0,-23 36 0,20-31 0,-27 47 0,2 1 0,3 1 0,-30 88 0,18-41 0,15-20 0,19-62 0,-1 1 0,-12 31 0,15-46 0,-1-1 0,0 0 0,0 1 0,0-1 0,-1-1 0,1 1 0,-1 0 0,0-1 0,-1 0 0,1 0 0,-1 0 0,1-1 0,-10 6 0,-50 15 125,22-11-1615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18:25:10.752"/>
    </inkml:context>
    <inkml:brush xml:id="br0">
      <inkml:brushProperty name="width" value="0.2" units="cm"/>
      <inkml:brushProperty name="height" value="0.2" units="cm"/>
      <inkml:brushProperty name="color" value="#FFE69F"/>
    </inkml:brush>
  </inkml:definitions>
  <inkml:trace contextRef="#ctx0" brushRef="#br0">1 1 24575,'0'1'0,"1"0"0,-1 1 0,1-1 0,-1 0 0,1 0 0,0 0 0,-1 0 0,1 0 0,0 1 0,0-1 0,0 0 0,0-1 0,0 1 0,0 0 0,0 0 0,0 0 0,1-1 0,-1 1 0,0 0 0,0-1 0,0 1 0,1-1 0,-1 0 0,0 1 0,1-1 0,-1 0 0,3 0 0,42 6 0,-41-6 0,436 3 0,-227-5 0,-58 4 0,168-5 0,-311 2-195,1-1 0,-1-1 0,1 1 0,-1-2 0,0 0 0,15-7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18:25:14.672"/>
    </inkml:context>
    <inkml:brush xml:id="br0">
      <inkml:brushProperty name="width" value="0.2" units="cm"/>
      <inkml:brushProperty name="height" value="0.2" units="cm"/>
      <inkml:brushProperty name="color" value="#FFE69F"/>
    </inkml:brush>
  </inkml:definitions>
  <inkml:trace contextRef="#ctx0" brushRef="#br0">1 34 24575,'0'-5'0,"0"-6"0,0-7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18:37:21.420"/>
    </inkml:context>
    <inkml:brush xml:id="br0">
      <inkml:brushProperty name="width" value="0.35" units="cm"/>
      <inkml:brushProperty name="height" value="0.35" units="cm"/>
      <inkml:brushProperty name="color" value="#FFE69F"/>
    </inkml:brush>
  </inkml:definitions>
  <inkml:trace contextRef="#ctx0" brushRef="#br0">0 3 24575,'156'-3'0,"170"6"0,-308 0 0,0 0 0,-1 1 0,1 1 0,-1 0 0,0 1 0,21 11 0,94 58 0,-103-57 0,-5-2 0,-1 2 0,28 27 0,22 16 0,-11-14 0,-2 2 0,61 64 0,-44-26 0,-4 2 0,81 130 0,-134-184 0,-1 1 0,-1 0 0,17 52 0,25 120 0,-4 17 0,-28-56 0,-12-63 0,-11-67 0,15 59 0,10 18 0,23 164 0,-28-143 0,-15-93 0,-2 1 0,-1 0 0,-1 49 0,-8-14 0,4 95 0,12-99 0,-10-56 0,0 1 0,2 31 0,-5 49 0,-1-177 0,-3-1 0,-18-98 0,5 66 0,-5-161 0,22-114 0,1 158 0,-4 186 0,-11-62 0,7 62 0,-3-60 0,9 69 0,1 11 0,0 0 0,-2 0 0,0 0 0,-2 0 0,0 1 0,-1-1 0,-1 1 0,-15-38 0,14 41 0,1 0 0,1 0 0,0 0 0,1-1 0,1 1 0,1-1 0,0 0 0,2-20 0,-1 17 0,0 0 0,-1 1 0,-1-1 0,-1 1 0,-9-34 0,-23-80 0,-2-5 0,31 117 0,1 1 0,2-1 0,0 0 0,1 0 0,1 0 0,1 0 0,0 0 0,2 0 0,1 0 0,0 0 0,9-25 0,-8 27 0,0 0 0,-1 0 0,-1 0 0,-1-36 0,0 50 0,-2 1 0,1-1 0,0 1 0,-1-1 0,0 1 0,0-1 0,0 1 0,-1 0 0,1 0 0,-1-1 0,0 1 0,0 0 0,0 1 0,-1-1 0,0 0 0,1 1 0,-1-1 0,0 1 0,-1 0 0,1 0 0,-1 0 0,1 0 0,-1 1 0,0 0 0,0-1 0,-5-1 0,-19-2 0,0 1 0,0 1 0,0 1 0,-1 2 0,1 1 0,-45 5 0,-22 0 0,68-5-1365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18:37:34.585"/>
    </inkml:context>
    <inkml:brush xml:id="br0">
      <inkml:brushProperty name="width" value="0.35" units="cm"/>
      <inkml:brushProperty name="height" value="0.35" units="cm"/>
      <inkml:brushProperty name="color" value="#FFE69F"/>
    </inkml:brush>
  </inkml:definitions>
  <inkml:trace contextRef="#ctx0" brushRef="#br0">4407 1 24575,'-3191'0'0,"3166"2"0,1 1 0,0 2 0,0 0 0,0 2 0,1 0 0,-31 15 0,9-5 0,7-2 0,25-9 0,0-1 0,-1 0 0,0-1 0,1-1 0,-1 0 0,-18 2 0,19-5 0,-11 1 0,0 1 0,-35 7 0,50-6 0,-1 0 0,1 0 0,0 1 0,0 0 0,0 1 0,0 0 0,1 0 0,-16 13 0,7-2 0,1 0 0,0 1 0,1 1 0,0 0 0,-17 32 0,5-1 0,-24 59 0,46-91 0,0-1 0,1 1 0,1 0 0,0 0 0,0 33 0,2-27 0,-2 0 0,-6 35 0,6-47 0,-7 22 0,2 1 0,1 1 0,2-1 0,-2 46 0,7-63 0,-1 1 0,-1-1 0,0 0 0,-1 1 0,-1-1 0,-1 0 0,0-1 0,-1 1 0,-1-1 0,-17 28 0,11-17 0,1 1 0,-11 39 0,-16 36 0,29-79 0,1 1 0,2 0 0,0 0 0,1 1 0,2-1 0,-2 32 0,3-30 0,3-26 0,0-1 0,0 0 0,0 1 0,0-1 0,0 1 0,0-1 0,0 1 0,0-1 0,0 0 0,0 1 0,0-1 0,0 1 0,0-1 0,0 1 0,0-1 0,-1 0 0,1 1 0,0-1 0,0 1 0,-1-1 0,1 0 0,0 1 0,0-1 0,-1 0 0,1 1 0,0-1 0,-1 0 0,1 0 0,0 1 0,-1-1 0,1 0 0,-1 0 0,1 1 0,0-1 0,-1 0 0,1 0 0,-1 0 0,1 0 0,-1 0 0,-14-13 0,-10-31 0,25 44 0,-17-38 0,2 0 0,1-1 0,2 0 0,2-1 0,2 0 0,-6-71 0,10-256 0,8 191 0,-6 96 0,5-92 0,-2 164 0,0-1 0,1 1 0,0 0 0,0-1 0,1 1 0,1 0 0,-1 1 0,1-1 0,0 1 0,1-1 0,0 1 0,0 0 0,0 1 0,1-1 0,9-7 0,7-4 0,1 1 0,0 1 0,34-16 0,-40 23 0,-15 7 0,0 1 0,0 0 0,-1 0 0,1-1 0,0 2 0,0-1 0,1 0 0,-1 0 0,0 1 0,0-1 0,0 1 0,0-1 0,1 1 0,-1 0 0,0 0 0,0 0 0,1 0 0,-1 0 0,0 1 0,0-1 0,0 1 0,0 0 0,1-1 0,1 2 0,-2 0 0,0 0 0,0 1 0,0-1 0,-1 1 0,1-1 0,0 1 0,-1 0 0,0-1 0,0 1 0,0 0 0,0 0 0,0 0 0,0 0 0,-1 0 0,1 0 0,-1 0 0,0 5 0,-2 144 0,-1-102 0,5 65 0,12-39 0,-10-55 0,0 0 0,2 30 0,-5 414 0,-3-223 0,3-223 0,1 0 0,1 0 0,5 20 0,6 46 0,-10-55 0,1 0 0,2 0 0,19 57 0,0-5 0,26 128 0,-40-169 0,25 57 0,-26-74 0,-1 1 0,-2 0 0,0 1 0,-1-1 0,-2 1 0,5 48 0,-10-48 0,1-1 0,1 1 0,2-1 0,0 0 0,2 0 0,14 40 0,45 125 0,-65-186 0,1 0 0,-1 0 0,1 0 0,-1 0 0,-1 0 0,1 0 0,0 0 0,-1 0 0,0 0 0,0 0 0,0-1 0,0 1 0,-1 0 0,1 0 0,-1-1 0,-3 5 0,2-3 0,1-1 0,0 1 0,0-1 0,0 1 0,0 0 0,1 0 0,0 0 0,0 0 0,0 0 0,0 10 0,3-1 0,1 0 0,0 0 0,9 27 0,-7-27 0,0 0 0,-1 1 0,3 26 0,-6-25 0,1 0 0,-1 0 0,-1 0 0,0 0 0,-3 16 0,3-29 0,0-1 0,0 0 0,-1 1 0,1-1 0,-1 0 0,0 0 0,1 1 0,-1-1 0,0 0 0,0 0 0,-1 0 0,1 0 0,0 0 0,-1 0 0,1 0 0,-1-1 0,1 1 0,-1 0 0,0-1 0,0 0 0,0 1 0,1-1 0,-2 0 0,1 0 0,0 0 0,0 0 0,0 0 0,0 0 0,-1-1 0,1 1 0,0-1 0,0 1 0,-1-1 0,-4 0 0,-86-13 0,62 8 0,-44-3 0,15 10 0,44-1 0,0 0 0,1-1 0,-1 0 0,0-1 0,0-1 0,-20-5 0,33 6 0,0-1 0,1 1 0,-1-1 0,1 0 0,-1 0 0,1 0 0,0 0 0,0-1 0,0 1 0,0 0 0,0-1 0,0 1 0,1-1 0,-1 0 0,1 0 0,0 1 0,0-1 0,0 0 0,0 0 0,0 0 0,1 0 0,-1 0 0,1 0 0,0-4 0,-1-13 0,0-1 0,5-33 0,-1 24 0,-1-21 0,-2 0 0,-2 1 0,-13-83 0,8 84 0,2 0 0,2-81 0,4 79 0,-2 1 0,-12-72 0,4 53 0,3-1 0,3 1 0,7-70 0,-1 5 0,-3 1-1365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18:37:41.401"/>
    </inkml:context>
    <inkml:brush xml:id="br0">
      <inkml:brushProperty name="width" value="0.35" units="cm"/>
      <inkml:brushProperty name="height" value="0.35" units="cm"/>
      <inkml:brushProperty name="color" value="#FFE69F"/>
    </inkml:brush>
  </inkml:definitions>
  <inkml:trace contextRef="#ctx0" brushRef="#br0">1 0 24575,'2'9'0,"0"0"0,1 0 0,0 0 0,1 0 0,0-1 0,0 1 0,1-1 0,10 12 0,-2 1 0,-7-11 0,1-1 0,1 1 0,-1-1 0,2-1 0,-1 1 0,1-1 0,1-1 0,-1 0 0,1 0 0,0-1 0,1 0 0,11 4 0,18 6 0,0-2 0,45 10 0,-7-3 0,-45-13 0,1-1 0,1-2 0,47 1 0,28 4 0,-37-3 0,-1-4 0,73-4 0,90 3 0,-65 25 0,-58-12 0,-72-9 0,62 3 0,1055-10 0,-1129-1 0,1 0 0,31-8 0,-29 4 0,47-3 0,649 7 0,-353 5 0,-347-5 0,-1 0 0,1-2 0,-1-1 0,34-11 0,34-7 0,-64 19 0,50 0 0,-46 3 0,43-6 0,56-10-72,55-11 252,-161 22-475,0-1 1,-1-1-1,0-2 1,48-24-1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18:37:48.122"/>
    </inkml:context>
    <inkml:brush xml:id="br0">
      <inkml:brushProperty name="width" value="0.35" units="cm"/>
      <inkml:brushProperty name="height" value="0.35" units="cm"/>
      <inkml:brushProperty name="color" value="#FFE69F"/>
    </inkml:brush>
  </inkml:definitions>
  <inkml:trace contextRef="#ctx0" brushRef="#br0">0 3162 24575,'17'-1'0,"0"-1"0,0 0 0,19-6 0,33-5 0,108 11 0,0 1 0,-152-3 0,0 0 0,-1-1 0,0-2 0,0-1 0,0 0 0,-1-2 0,23-13 0,-35 16 0,1-1 0,-1-1 0,-1 0 0,0-1 0,0 0 0,-1 0 0,12-17 0,-2-1 0,29-58 0,-41 70 0,-2 0 0,1-1 0,3-20 0,10-33 0,6-5 0,-15 43 0,18-42 0,-17 49 0,-2-1 0,-1 0 0,-1 0 0,-1-1 0,-1 1 0,1-37 0,-5-170 0,-4 108 0,3-354 0,-1 467 0,0 0 0,-1 1 0,0-1 0,0 1 0,-1-1 0,-1 1 0,0 0 0,-1 0 0,-9-17 0,-8-7 0,-38-47 0,17 24 0,24 35 0,-1 1 0,0 1 0,-1 1 0,-26-18 0,-7-8 0,5 0 0,2-3 0,-46-62 0,55 67 0,26 31 0,0 0 0,2-1 0,-1 0 0,-12-24 0,12 19 0,1 0 0,2-1 0,-1 0 0,2-1 0,1 0 0,1 0 0,0 0 0,-2-42 0,8-21 0,0 45 0,-1 0 0,-1-1 0,-3 1 0,-9-43 0,9 61-455,1 0 0,-2-37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18:37:54.108"/>
    </inkml:context>
    <inkml:brush xml:id="br0">
      <inkml:brushProperty name="width" value="0.35" units="cm"/>
      <inkml:brushProperty name="height" value="0.35" units="cm"/>
      <inkml:brushProperty name="color" value="#FFE69F"/>
    </inkml:brush>
  </inkml:definitions>
  <inkml:trace contextRef="#ctx0" brushRef="#br0">5018 122 24575,'-4406'0'0,"4342"-4"0,0-3 0,1-3 0,-108-30 0,89 19 0,-8-1-1365,12 4-5461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18:37:56.476"/>
    </inkml:context>
    <inkml:brush xml:id="br0">
      <inkml:brushProperty name="width" value="0.35" units="cm"/>
      <inkml:brushProperty name="height" value="0.35" units="cm"/>
      <inkml:brushProperty name="color" value="#FFE69F"/>
    </inkml:brush>
  </inkml:definitions>
  <inkml:trace contextRef="#ctx0" brushRef="#br0">0 57 24575,'567'0'0,"-540"-2"33,0-1-1,0-1 1,52-16-1,-50 12-530,1 1-1,54-5 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18:37:59.358"/>
    </inkml:context>
    <inkml:brush xml:id="br0">
      <inkml:brushProperty name="width" value="0.35" units="cm"/>
      <inkml:brushProperty name="height" value="0.35" units="cm"/>
      <inkml:brushProperty name="color" value="#FFE69F"/>
    </inkml:brush>
  </inkml:definitions>
  <inkml:trace contextRef="#ctx0" brushRef="#br0">254 2521 24575,'2'-81'0,"-5"-92"0,0 150 0,-1 0 0,-2 1 0,-8-23 0,7 23 0,0 0 0,-6-45 0,10 30 0,1 11 0,0 1 0,-2-1 0,-1 1 0,-1 0 0,-10-29 0,10 38 0,1-1 0,1 1 0,0-1 0,2 0 0,-2-28 0,6-91 0,1 50 0,-3-902 0,-3 955 0,-1 1 0,-2-1 0,-1 1 0,-13-37 0,13 44 0,-86-237-1365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18:24:35.185"/>
    </inkml:context>
    <inkml:brush xml:id="br0">
      <inkml:brushProperty name="width" value="0.2" units="cm"/>
      <inkml:brushProperty name="height" value="0.2" units="cm"/>
      <inkml:brushProperty name="color" value="#FFE69F"/>
    </inkml:brush>
  </inkml:definitions>
  <inkml:trace contextRef="#ctx0" brushRef="#br0">2910 22 24575,'1'10'0,"-1"0"0,2-1 0,0 1 0,0-1 0,0 1 0,1-1 0,1 0 0,0 0 0,5 10 0,9 11 0,26 34 0,-12-18 0,-21-35 0,-8-20 0,-9-21 0,2 21 0,-1 1 0,-1 0 0,1 0 0,-1 1 0,0-1 0,-1 2 0,0-1 0,0 0 0,0 1 0,-11-6 0,-7-3 0,-54-23 0,53 27 0,1-2 0,-31-19 0,54 31 0,1 0 0,-1 0 0,0-1 0,0 1 0,1-1 0,-1 1 0,1-1 0,-1 1 0,1-1 0,0 0 0,0 0 0,-2-2 0,3 3 0,0 1 0,0-1 0,0 1 0,0-1 0,0 1 0,0-1 0,0 1 0,0-1 0,0 1 0,0-1 0,0 1 0,0-1 0,0 1 0,1-1 0,-1 1 0,0-1 0,0 1 0,0-1 0,1 1 0,-1-1 0,0 1 0,1 0 0,-1-1 0,0 1 0,1-1 0,-1 1 0,0 0 0,1-1 0,-1 1 0,1-1 0,2 0 0,0 0 0,0 0 0,0 0 0,0 1 0,0-1 0,0 1 0,0 0 0,0-1 0,1 1 0,-1 1 0,0-1 0,0 0 0,0 1 0,0-1 0,3 2 0,4 2 0,0 1 0,0 0 0,0 0 0,-1 1 0,0 0 0,0 1 0,0-1 0,-1 2 0,0-1 0,13 18 0,-6-6 0,-1 0 0,0 1 0,20 42 0,-26-44 0,-1 0 0,0 0 0,-1 0 0,-1 1 0,-1 0 0,0 0 0,-2 0 0,0 1 0,-1 21 0,0 1 0,-1-22 0,1-1 0,-2 1 0,-5 28 0,5-42 0,-1 0 0,1 0 0,-2 0 0,1-1 0,0 1 0,-1-1 0,0 0 0,0 1 0,-1-1 0,1-1 0,-1 1 0,0 0 0,0-1 0,-1 0 0,-7 6 0,-4 1 0,-7 7 0,-1-1 0,-1-1 0,-1-1 0,0-1 0,0-2 0,-37 13 0,49-21 0,0 1 0,0 0 0,0 1 0,1 1 0,0 0 0,0 1 0,0 0 0,1 1 0,1 1 0,0 0 0,0 0 0,0 1 0,2 0 0,-1 1 0,-7 13 0,5-9 0,-1 0 0,0-1 0,-21 17 0,22-21 0,0 0 0,0 1 0,1 1 0,1 0 0,-15 24 0,0 4 0,-1-1 0,-2 0 0,-2-3 0,-67 67 0,93-100 0,-1 0 0,0 0 0,0-1 0,0 1 0,0-1 0,-1-1 0,1 1 0,-1-1 0,0 0 0,1 0 0,-9 1 0,-68 3 0,65-6 0,0 0 0,0 2 0,-21 4 0,29-5 0,1 1 0,1 0 0,-1 1 0,0 0 0,1 0 0,-1 1 0,1 0 0,0 0 0,0 1 0,1-1 0,-1 2 0,1-1 0,0 1 0,0 0 0,-8 12 0,-85 109 0,88-113 0,-1-1 0,0 0 0,-1 0 0,-1-1 0,-28 19 0,11-8 0,-28 28 0,48-40 0,0 0 0,-1-1 0,-1 0 0,1-1 0,-1-1 0,-1 0 0,1-1 0,-25 10 0,9-6 0,1 1 0,0 2 0,-31 20 0,-47 23 0,65-40 0,-1-2 0,-1-1 0,-87 15 0,120-28 0,-1 1 0,0 1 0,1-1 0,-1 2 0,-18 8 0,24-10 0,1 1 0,0 0 0,0-1 0,0 1 0,1 1 0,-1-1 0,1 0 0,0 1 0,-1 0 0,2 0 0,-1 0 0,0 0 0,1 0 0,0 0 0,-3 7 0,-5 14 0,-2 0 0,-17 29 0,20-41 0,0 2 0,1-1 0,1 1 0,1 0 0,0 1 0,0-1 0,2 1 0,0 0 0,-2 24 0,5-22 0,-1 0 0,0 0 0,-2 0 0,0-1 0,0 1 0,-2-1 0,0 0 0,-1-1 0,-1 1 0,-1-1 0,0-1 0,-1 0 0,-22 27 0,-17 20 0,39-47 0,0-1 0,-1-1 0,-24 24 0,16-18 0,0 1 0,2 1 0,0 1 0,2 0 0,0 1 0,2 1 0,0 0 0,-10 29 0,-31 55 0,51-103 0,0-1 0,0 1 0,-1 0 0,1-1 0,-1 0 0,0 0 0,0 0 0,-1 0 0,1 0 0,-1-1 0,0 0 0,-9 5 0,2-4 0,-1 1 0,0-2 0,-24 5 0,-16 3 0,44-7 0,9 0 0,23 2 0,32 0 0,435-7 0,-464-1 0,0-1 0,-1-1 0,0-1 0,30-10 0,-29 7 0,0 2 0,1 0 0,47-3 0,-55 8 0,34 3 0,-52-2 0,-1 0 0,0 0 0,0 0 0,0 0 0,0 0 0,1 0 0,-1 0 0,0 0 0,0 0 0,0 0 0,0 0 0,0 0 0,1 0 0,-1 0 0,0 0 0,0 0 0,0 0 0,0 0 0,0 0 0,1 0 0,-1 0 0,0 0 0,0 0 0,0 0 0,0 1 0,0-1 0,1 0 0,-1 0 0,0 0 0,0 0 0,0 0 0,0 0 0,0 1 0,0-1 0,0 0 0,0 0 0,0 0 0,0 0 0,0 0 0,0 1 0,0-1 0,1 0 0,-1 0 0,0 0 0,0 0 0,0 0 0,0 1 0,0-1 0,-1 0 0,1 0 0,0 0 0,0 0 0,0 1 0,0-1 0,0 0 0,0 0 0,0 0 0,-12 8 0,-18 2 0,1-7 0,-47 1 0,76-4 0,0 0 0,0 0 0,0 0 0,0 0 0,0 0 0,0 0 0,0 1 0,0-1 0,0 0 0,0 0 0,0 0 0,0 0 0,1 0 0,-1 0 0,0 0 0,0 0 0,0 0 0,0 0 0,0 0 0,0 0 0,0 0 0,0 1 0,0-1 0,0 0 0,0 0 0,0 0 0,0 0 0,0 0 0,0 0 0,0 0 0,0 0 0,0 0 0,0 0 0,0 1 0,0-1 0,0 0 0,0 0 0,0 0 0,0 0 0,0 0 0,0 0 0,0 0 0,17 7 0,24 4 0,31-4 0,-35-3 0,46 9 0,-36-6 0,0-2 0,0-1 0,92-7 0,-35 1 0,-4 3 0,110-3 0,-138-13 0,-61 11 0,0 1 0,0 1 0,0 0 0,1 0 0,-1 1 0,1 0 0,-1 1 0,12 1 0,-23-1 0,0 1 0,0-1 0,0 0 0,0 0 0,-1 0 0,1 0 0,0 0 0,0 0 0,0 0 0,0 0 0,0 0 0,0 0 0,-1 1 0,1-1 0,0 0 0,0 0 0,0 0 0,0 0 0,0 0 0,0 0 0,0 1 0,0-1 0,0 0 0,0 0 0,0 0 0,0 0 0,0 0 0,0 1 0,0-1 0,0 0 0,0 0 0,0 0 0,0 0 0,0 1 0,0-1 0,0 0 0,0 0 0,0 0 0,0 0 0,0 0 0,0 0 0,0 1 0,0-1 0,0 0 0,0 0 0,1 0 0,-1 0 0,0 0 0,0 0 0,0 1 0,0-1 0,0 0 0,0 0 0,1 0 0,-1 0 0,0 0 0,0 0 0,0 0 0,0 0 0,0 0 0,1 0 0,-1 0 0,0 0 0,0 0 0,0 0 0,0 0 0,0 0 0,1 0 0,-1 0 0,-15 10 0,3-2 0,12-4 0,29-1 0,1 0 0,-1-2 0,44-5 0,1 2 0,689 2 0,-760 0 0,0 1 0,0-1 0,1 0 0,-1 0 0,0 0 0,0-1 0,0 1 0,1-1 0,-1 1 0,0-1 0,0 0 0,0-1 0,0 1 0,0 0 0,0-1 0,0 1 0,-1-1 0,1 0 0,0 0 0,-1 0 0,0 0 0,1-1 0,-1 1 0,0-1 0,0 1 0,0-1 0,-1 0 0,1 1 0,-1-1 0,1 0 0,-1 0 0,0 0 0,0 0 0,0-1 0,-1 1 0,1 0 0,-1 0 0,1 0 0,-1-1 0,-1-5 0,0-235 0,-3 88 0,2-10 0,5-171 0,6 268 0,21-87 0,-1 14 0,-10 31 0,-6-1 0,0-123 0,-12 209 0,2 0 0,7-40 0,-4 37 0,3-48 0,-9 73 0,1-49 0,14-88 0,-8 96 0,-2-1 0,-2 1 0,-3-1 0,-5-54 0,6 99 0,-1 0 0,0-1 0,0 1 0,0 0 0,-1-1 0,1 1 0,0 0 0,0-1 0,-1 1 0,1 0 0,-1-1 0,1 1 0,-1 0 0,1 0 0,-1 0 0,0-1 0,0 1 0,1 0 0,-1 0 0,0 0 0,0 0 0,0 0 0,0 0 0,0 1 0,-1-1 0,1 0 0,0 1 0,0-1 0,0 0 0,-2 0 0,0 1 0,0 1 0,0-1 0,0 0 0,1 1 0,-1 0 0,0-1 0,0 1 0,1 0 0,-1 0 0,1 1 0,-1-1 0,1 1 0,-4 2 0,-10 9 0,0 0 0,-26 29 0,-162 164 0,149-156 0,-2-3 0,-2-3 0,-2-2 0,-72 38 0,72-42 0,-23 12 0,-9 3 0,65-35 0,-52 24 0,-129 44 0,160-59 0,-68 48 0,71-43 0,-73 38 0,99-58 0,0 0 0,0 2 0,-33 30 0,-10 7 0,-82 68 0,95-76 0,18-12 0,2 1 0,1 1 0,-34 48 0,60-76 0,-9 11 0,0-1 0,-1-1 0,0 0 0,-1-1 0,-1-1 0,-26 19 0,31-26 0,0 1 0,1-1 0,-2-1 0,1 0 0,0 0 0,-1-1 0,0 0 0,0-1 0,0-1 0,0 1 0,0-2 0,-21 0 0,30 0 0,-1 0 0,0-1 0,1 1 0,-1-1 0,1 1 0,-1-1 0,1 0 0,-1 0 0,1 0 0,-1 0 0,1 0 0,0 0 0,-3-3 0,4 3 0,0 0 0,1 0 0,-1 0 0,0 0 0,1 0 0,-1 0 0,1 0 0,-1 0 0,1 0 0,-1 0 0,1 0 0,0 0 0,0 0 0,-1 0 0,1 0 0,0-1 0,0 1 0,0 0 0,0 0 0,0 0 0,1-2 0,1-2 0,0-1 0,0 1 0,1 0 0,-1 0 0,1 0 0,0 0 0,1 0 0,-1 1 0,1-1 0,4-3 0,69-77 0,-150 229 0,31-79 0,-1 0 0,-35 71 0,68-114 0,0 0 0,1 1 0,2 0 0,0 0 0,1 1 0,2 0 0,-3 37 0,5-43 0,-1-1 0,0 0 0,-1 0 0,-9 24 0,-7 29 0,20-69 0,0 0 0,-1-1 0,1 1 0,0 0 0,0 0 0,-1 0 0,1 0 0,0 0 0,0 0 0,0 0 0,0 0 0,0 0 0,1 0 0,-1 0 0,0 0 0,0 0 0,1 0 0,-1-1 0,0 1 0,1 0 0,-1 0 0,1 0 0,-1 0 0,1-1 0,-1 1 0,1 0 0,0 0 0,-1-1 0,2 2 0,0-2 0,-1 0 0,1 1 0,-1-1 0,1 0 0,0 0 0,-1 0 0,1 0 0,0 0 0,-1-1 0,1 1 0,-1 0 0,1-1 0,0 1 0,-1-1 0,2 0 0,6-3 0,-1-1 0,0 1 0,0-1 0,15-13 0,8-16 0,-1-1 0,-1-2 0,-3-1 0,37-69 0,-2 21 0,-41 60 0,21-38 0,-32 49 0,1-1 0,0 2 0,0-1 0,2 1 0,0 1 0,0 0 0,1 1 0,1 0 0,0 1 0,1 1 0,-1 0 0,2 1 0,0 0 0,25-9 0,-20 10 0,-1-1 0,0-1 0,0-1 0,-1-1 0,-1 0 0,19-17 0,-14 11 0,2 1 0,39-22 0,68-36 0,-94 54 0,0-2 0,50-41 0,-59 43 0,-22 15 0,0 0 0,0-1 0,0 1 0,-1-1 0,1 0 0,-2-1 0,1 0 0,4-9 0,1-6 0,15-43 0,-24 58 0,3-3 0,0 1 0,0 0 0,1 0 0,0 0 0,1 1 0,0 0 0,1 0 0,0 1 0,9-9 0,6-2 0,0 0 0,35-19 0,-10 12 0,2 2 0,1 3 0,100-29 0,-97 35 0,-1-3 0,-1-2 0,84-45 0,-91 38 0,-2 2 0,0-2 0,63-52 0,-97 71 0,1-1 0,-1 0 0,-1 0 0,0-1 0,0 0 0,-1 0 0,0-1 0,-1 0 0,0 0 0,-1 0 0,0-1 0,0 0 0,-2 0 0,1 0 0,2-22 0,-4 20 0,0-1 0,2 1 0,0-1 0,8-19 0,6-23 0,-17 56 0,-1-1 0,1 1 0,-1 0 0,0 0 0,1-1 0,-1 1 0,0 0 0,0-1 0,0 1 0,0 0 0,0-1 0,0 1 0,0 0 0,-1 0 0,1-1 0,0 1 0,-1 0 0,1-1 0,-1 1 0,1 0 0,-1 0 0,0 0 0,1 0 0,-1 0 0,0 0 0,0 0 0,0 0 0,0 0 0,0 0 0,0 0 0,0 0 0,0 0 0,0 1 0,0-1 0,0 0 0,0 1 0,-1-1 0,1 1 0,0 0 0,0-1 0,-1 1 0,1 0 0,0 0 0,-1 0 0,1 0 0,0 0 0,-1 0 0,1 0 0,0 0 0,-1 0 0,-1 1 0,-5 0 0,0 1 0,0-1 0,1 1 0,-1 1 0,1 0 0,-1 0 0,-8 5 0,-51 35 0,-108 90 0,197-157 0,-15 17 0,1-1 0,0 1 0,0 1 0,11-6 0,-2 5 0,1 1 0,0 1 0,0 1 0,0 0 0,0 1 0,1 1 0,0 1 0,-1 1 0,1 0 0,30 5 0,-46-4 0,0-1 0,0 1 0,0-1 0,-1 1 0,1 0 0,0 0 0,-1 0 0,1 0 0,0 1 0,-1-1 0,0 1 0,1 0 0,-1-1 0,0 1 0,0 0 0,0 0 0,0 0 0,0 1 0,2 3 0,-1-1 0,0 0 0,-1 1 0,0-1 0,0 1 0,-1-1 0,1 1 0,-1 0 0,0-1 0,-1 9 0,1 2 0,-2 0 0,0 0 0,-1 0 0,-1 0 0,0 0 0,-8 21 0,1-11 0,0 1 0,-2-2 0,-1 1 0,-1-2 0,-1 0 0,-1 0 0,-25 27 0,18-24 0,1 2 0,1 0 0,-23 43 0,27-43 0,11-19 0,1 0 0,-1 0 0,1 0 0,1 1 0,0-1 0,1 1 0,0 0 0,0 0 0,1 1 0,1-1 0,-1 14 0,1 514 0,4-248 0,-2-276 0,1 0 0,0 0 0,2 0 0,-1-1 0,2 1 0,0-1 0,0 0 0,14 23 0,12 35 0,-23-54 0,0 0 0,18 28 0,-18-35 0,0 1 0,-2 1 0,1-1 0,-2 1 0,0 0 0,7 25 0,-12-268 0,-1 85 0,-27-188 0,12 191 0,4-222 0,11 322 0,0 19 0,1 1 0,5-43 0,-4 60 0,0-1 0,0 1 0,1-1 0,-1 1 0,1 0 0,1 0 0,-1 0 0,1 0 0,0 0 0,0 0 0,0 1 0,1-1 0,-1 1 0,1 0 0,0 0 0,7-5 0,-11 9 0,1-1 0,-1 1 0,1 0 0,-1-1 0,1 1 0,-1 0 0,1-1 0,-1 1 0,1 0 0,0-1 0,-1 1 0,1 0 0,0 0 0,-1 0 0,1 0 0,0 0 0,-1 0 0,1 0 0,-1 0 0,1 0 0,0 0 0,-1 0 0,1 0 0,0 0 0,-1 1 0,1-1 0,0 0 0,-1 0 0,2 1 0,8 19 0,-6 33 0,-4-48 0,0 657 0,-3-280 0,5-306 0,0-33 0,-2 0 0,-2 0 0,-10 60 0,10-98 0,2 0 0,-1 0 0,1 0 0,-1 0 0,2 0 0,-1 1 0,0-1 0,1 0 0,0 0 0,0 0 0,1 0 0,-1 0 0,1-1 0,0 1 0,0 0 0,5 7 0,-2-2 0,9 36 0,-12-40 0,-1 1 0,1-1 0,0 1 0,0-1 0,6 10 0,-7-14 0,1 0 0,0 0 0,0 0 0,0 0 0,0 0 0,0 0 0,0 0 0,0-1 0,0 1 0,1-1 0,-1 1 0,1-1 0,-1 0 0,1 0 0,0 0 0,-1 0 0,5 0 0,19 2 0,-1-1 0,1-1 0,47-4 0,-37 1 0,-32-2 0,-13-3 0,-19-8 0,23 13 0,-12-8 0,-1 2 0,-1 0 0,1 1 0,-1 0 0,-1 2 0,1 0 0,-1 2 0,0 0 0,-33-1 0,44 4 0,0 0 0,0 0 0,0-1 0,0-1 0,0 1 0,0-1 0,-12-5 0,18 5 0,0 0 0,0 1 0,0-1 0,1 0 0,-1 0 0,1-1 0,-1 1 0,1 0 0,0-1 0,0 1 0,0-1 0,0 0 0,0 0 0,1 0 0,-1 0 0,1 0 0,0 0 0,0 0 0,0 0 0,0-1 0,1 1 0,-1 0 0,1-6 0,-3-15 0,-1 0 0,-1 1 0,-1 0 0,-1 0 0,-10-23 0,-57-103 0,53 110 0,6 8 0,2 0 0,1-1 0,2 0 0,0 0 0,3-1 0,-7-66 0,8-208 0,8 178 0,-1 114 0,1 0 0,1 0 0,0 0 0,0 0 0,2 0 0,-1 1 0,2 0 0,0 0 0,1 1 0,14-23 0,-31 58 0,0-1 0,1 2 0,2-1 0,-8 34 0,-20 117 0,28-132 0,-17 137 0,23-158 0,1 1 0,1-1 0,0 0 0,2 0 0,0 1 0,11 33 0,-3-19 0,-3 0 0,-1 1 0,5 68 0,0-13 0,-6-52 0,2 56 0,-7-73 0,-1 34 0,0-53 0,-1 0 0,1 0 0,-1 0 0,1 0 0,-1 0 0,0 0 0,0 0 0,0 0 0,-1 0 0,1 0 0,-1-1 0,0 1 0,-3 4 0,5-7 0,-1 1 0,0-1 0,1 1 0,-1-1 0,0 1 0,0-1 0,1 0 0,-1 1 0,0-1 0,0 0 0,0 0 0,1 0 0,-1 1 0,0-1 0,0 0 0,0 0 0,0 0 0,0 0 0,1 0 0,-1-1 0,0 1 0,0 0 0,0 0 0,1 0 0,-1-1 0,0 1 0,0-1 0,1 1 0,-1 0 0,0-1 0,0 1 0,1-1 0,-1 1 0,1-1 0,-1 0 0,0 1 0,1-1 0,-1 0 0,1 1 0,0-1 0,-1 0 0,1 0 0,-1 1 0,1-1 0,0 0 0,0 0 0,-1 0 0,1-1 0,-18-49 0,16 42 0,-81-307 0,74 265 0,2 0 0,3 0 0,1-1 0,6-70 0,5 69 0,2 1 0,26-76 0,-28 103 0,2 0 0,1 0 0,1 0 0,2 2 0,27-39 0,-17 26 0,10-9 0,-25 34 0,-1 1 0,0-1 0,0-1 0,-1 1 0,0-1 0,-1-1 0,-1 1 0,8-26 0,-13 36 0,0 0 0,0 0 0,0 0 0,-1 0 0,1 0 0,-1 1 0,1-1 0,-1 0 0,0 0 0,0 0 0,0 1 0,0-1 0,0 0 0,0 1 0,0-1 0,0 1 0,-1-1 0,1 1 0,-1 0 0,1-1 0,-1 1 0,1 0 0,-1 0 0,0 0 0,0 0 0,1 1 0,-1-1 0,0 0 0,0 1 0,0-1 0,0 1 0,0 0 0,-3-1 0,-10-2 0,-1 1 0,-31-2 0,40 4 0,1 0 0,-155-1 0,142 2 0,1 1 0,0 1 0,-1 1 0,1 0 0,0 1 0,-27 12 0,34-10 0,0 1 0,1 0 0,0 1 0,0 0 0,1 0 0,0 1 0,0 1 0,1-1 0,1 1 0,-13 23 0,12-19 0,0-1 0,-2 0 0,0-1 0,0 0 0,-1 0 0,-21 17 0,-86 54 0,-100 77 0,134-98 0,61-48 0,1 1 0,0 2 0,1 0 0,1 1 0,1 1 0,-24 31 0,30-34 0,0-1 0,-2-1 0,0 0 0,-31 24 0,-21 19 0,38-33 0,0-1 0,-2-2 0,-50 28 0,49-31 0,-29 23 0,-86 77 0,112-89 0,34-29 0,0-1 0,0 1 0,0 0 0,0-1 0,-1 1 0,1 0 0,1 0 0,-1 0 0,0 0 0,0 0 0,0 0 0,0 0 0,1 0 0,-1 0 0,0 0 0,1 0 0,-1 1 0,1-1 0,-1 0 0,1 0 0,0 1 0,-1-1 0,1 0 0,0 1 0,0-1 0,0 0 0,0 0 0,0 1 0,1 0 0,0-1 0,0 0 0,1 0 0,-1-1 0,1 1 0,-1-1 0,1 0 0,-1 1 0,1-1 0,-1 0 0,1 0 0,-1 0 0,1 0 0,0 0 0,-1 0 0,1 0 0,-1 0 0,1-1 0,-1 1 0,1-1 0,-1 1 0,1-1 0,-1 0 0,0 1 0,2-2 0,485-240 0,-282 101 0,-129 84 0,-61 44 0,0-1 0,-1 0 0,-1 0 0,0-2 0,-1 0 0,0 0 0,-2-1 0,0-1 0,16-33 0,12-17 0,3 1 0,65-76 0,-97 131 0,0 1 0,1-1 0,0 2 0,0 0 0,1 0 0,1 1 0,0 0 0,0 1 0,0 1 0,1 0 0,0 1 0,1 0 0,-1 2 0,1-1 0,21-2 0,43-17 0,108-46 0,-356 158 0,41-19 0,45-21 0,2 5 0,-104 85 0,172-128 0,-43 30 0,39-30 0,1 1 0,0 1 0,0 0 0,-15 17 0,29-20 0,14-6 0,22-7 0,-33 4 0,132-22 0,-1-5 0,250-88 0,-342 97 0,-40 18 0,0 0 0,0 0 0,0 0 0,0 0 0,0 0 0,0 0 0,0 0 0,0 0 0,0 0 0,0 0 0,0 0 0,0-1 0,0 1 0,0 0 0,0 0 0,0 0 0,0 0 0,0 0 0,0 0 0,0 0 0,0 0 0,0 0 0,0 0 0,0 0 0,0-1 0,0 1 0,0 0 0,0 0 0,0 0 0,0 0 0,0 0 0,-18 4 0,-27 11 0,-49 34 0,-88 62 0,-66 36 0,71-47 0,175-100 0,1 1 0,0-1 0,-1 1 0,1 0 0,0 0 0,0 0 0,0 0 0,-1 0 0,1 0 0,0 0 0,0 0 0,1 0 0,-1 0 0,0 0 0,-1 3 0,2-4 0,0 1 0,0-1 0,0 1 0,0-1 0,1 1 0,-1-1 0,0 1 0,0-1 0,0 1 0,1-1 0,-1 0 0,0 1 0,0-1 0,1 1 0,-1-1 0,0 0 0,1 1 0,-1-1 0,0 0 0,1 1 0,-1-1 0,1 0 0,-1 0 0,1 1 0,-1-1 0,0 0 0,1 0 0,-1 0 0,2 1 0,51 7 0,33-5 0,1-4 0,-1-3 0,0-4 0,164-38 0,-205 32 0,0-1 0,-1-2 0,45-24 0,-166 76 0,-1-3 0,-1-3 0,-2-4 0,-1-4 0,-113 16 0,10-19 0,-237-7 0,384-14 0,38 3 0,0 0 0,-1 0 0,1 0 0,0 0 0,-1 0 0,1 0 0,0 0 0,0 0 0,-1 0 0,1-1 0,0 1 0,0 0 0,-1 0 0,1 0 0,0 0 0,0 0 0,-1-1 0,1 1 0,0 0 0,0 0 0,0 0 0,-1-1 0,1 1 0,0 0 0,0 0 0,0-1 0,0 1 0,0 0 0,-1 0 0,1-1 0,0 1 0,0 0 0,0 0 0,0-1 0,0 1 0,0 0 0,0-1 0,0 1 0,0 0 0,0 0 0,0-1 0,0 1 0,0 0 0,0-1 0,0 1 0,1 0 0,-1 0 0,0-1 0,0 1 0,0 0 0,0 0 0,0-1 0,1 1 0,-1 0 0,0 0 0,0 0 0,0-1 0,1 1 0,-1 0 0,0 0 0,0 0 0,1 0 0,-1 0 0,0-1 0,0 1 0,1 0 0,-1 0 0,22-12 0,-21 12 0,45-20 0,2 3 0,0 2 0,0 2 0,62-9 0,-96 21 0,-13 4 0,-23 8 0,-61 18 0,-172 33 0,79-22 0,151-34 0,-41 11 0,-111 43 0,137-38 0,39-22 0,1 0 0,-1 0 0,1 0 0,0 0 0,-1 1 0,1-1 0,-1 0 0,1 0 0,0 1 0,-1-1 0,1 0 0,0 0 0,-1 1 0,1-1 0,0 0 0,-1 1 0,1-1 0,0 1 0,0-1 0,-1 0 0,1 1 0,0-1 0,0 1 0,0-1 0,0 1 0,-1-1 0,1 0 0,0 1 0,0-1 0,0 1 0,0-1 0,0 1 0,0-1 0,0 1 0,0-1 0,0 1 0,1-1 0,-1 0 0,0 1 0,0-1 0,0 1 0,0-1 0,1 0 0,-1 1 0,0-1 0,0 1 0,1-1 0,-1 1 0,26 7 0,16-4 0,0-2 0,0-2 0,0-2 0,0-1 0,62-14 0,-47 7 0,0 3 0,65 0 0,-116 7 0,0 1 0,-1-1 0,1 1 0,-1 0 0,1 0 0,-1 1 0,1-1 0,-1 1 0,7 4 0,-11-6 0,0 1 0,1 0 0,-1 0 0,0 0 0,0 0 0,0 0 0,0 0 0,0 1 0,0-1 0,0 0 0,-1 0 0,1 1 0,0-1 0,-1 0 0,1 1 0,-1-1 0,1 1 0,-1-1 0,0 1 0,1-1 0,-1 1 0,0-1 0,0 1 0,0-1 0,0 1 0,0-1 0,-1 1 0,1-1 0,0 1 0,-1-1 0,1 1 0,-1-1 0,0 0 0,1 1 0,-1-1 0,0 0 0,-1 2 0,-8 12 0,0 0 0,-1-1 0,-1-1 0,0 0 0,-1 0 0,-26 19 0,-17 17 0,55-49 0,1 0 0,0 0 0,0 0 0,-1 0 0,1 0 0,0 1 0,0-1 0,0 0 0,-1 0 0,1 0 0,0 0 0,0 1 0,0-1 0,-1 0 0,1 0 0,0 0 0,0 1 0,0-1 0,0 0 0,0 0 0,0 1 0,-1-1 0,1 0 0,0 0 0,0 0 0,0 1 0,0-1 0,0 0 0,0 1 0,0-1 0,0 0 0,0 0 0,0 1 0,0-1 0,0 0 0,0 0 0,0 1 0,0-1 0,1 0 0,-1 0 0,0 1 0,0-1 0,0 0 0,0 0 0,0 0 0,1 1 0,15-1 0,27-11 0,-41 10 0,61-18 0,9-3 0,104-19 0,-152 41 0,-33 12 0,-41 13 0,-12-6 0,0-1 0,-81 10 0,95-23 0,47-5 0,1 1 0,-1-1 0,1 0 0,0 0 0,-1 0 0,1 0 0,0 0 0,-1 1 0,1-1 0,-1 0 0,1 0 0,-1 0 0,1 0 0,0 0 0,-1 0 0,1 0 0,-1 0 0,1 0 0,0-1 0,-1 1 0,1 0 0,-1 0 0,1 0 0,0 0 0,-1-1 0,1 1 0,0 0 0,-1 0 0,1 0 0,0-1 0,-1 1 0,1 0 0,0-1 0,0 1 0,-1 0 0,1-1 0,0 0 0,16-8 0,35-8 0,301-53 0,-830 119 0,430-45 0,18-1 0,0-2 0,1-1 0,-1-2 0,1-1 0,-45-10 0,70 10 0,15 0 0,22 1 0,676 0 0,-345 4 0,-342-2 0,0 0 0,-1 2 0,1 0 0,0 2 0,-1 0 0,33 11 0,-54-15 0,1 0 0,0 1 0,-1-1 0,1 0 0,0 0 0,-1 0 0,1 1 0,0-1 0,-1 0 0,1 0 0,-1 1 0,1-1 0,-1 1 0,1-1 0,-1 1 0,1-1 0,-1 0 0,1 1 0,-1 0 0,1-1 0,-1 1 0,0-1 0,1 1 0,-1-1 0,0 1 0,0 0 0,1-1 0,-1 1 0,0 0 0,0-1 0,0 1 0,0 0 0,0-1 0,0 1 0,0 0 0,0-1 0,0 1 0,0 0 0,-1 0 0,0 1 0,0 0 0,-1 0 0,0 0 0,0 0 0,1-1 0,-1 1 0,0-1 0,0 1 0,0-1 0,-1 0 0,-2 2 0,-82 29 0,67-26 0,0 1 0,0 0 0,1 2 0,-21 12 0,38-17 0,11-1 0,16-2 0,188-9 0,158-2 0,-403 9 0,0-2 0,0-1 0,0-1 0,1-2 0,-36-12 0,52 15 0,0-2 0,1 0 0,0-1 0,0 0 0,0-1 0,1 0 0,1-2 0,-1 1 0,1-1 0,1-1 0,0 0 0,-19-25 0,12 10 0,8 13 0,2 1 0,-1-1 0,2 0 0,0-1 0,-8-20 0,14 31 0,0 1 0,1-1 0,-1 0 0,1 0 0,-1 1 0,1-1 0,0 0 0,0 0 0,0 0 0,1 0 0,-1 1 0,0-1 0,1 0 0,0 0 0,0 1 0,0-1 0,0 0 0,0 1 0,1-1 0,-1 1 0,1-1 0,-1 1 0,1 0 0,0 0 0,0 0 0,0 0 0,0 0 0,0 0 0,1 0 0,-1 1 0,0-1 0,1 1 0,-1 0 0,1 0 0,3-2 0,14-5 0,0 0 0,1 1 0,35-7 0,-43 14 0,-20 5 0,-25 8 0,-62 12 0,-2-4 0,-186 15 0,210-34 0,70-2 0,1 1 0,-1-1 0,0-1 0,0 1 0,1 0 0,-1 0 0,0-1 0,1 1 0,-1 0 0,1-1 0,-1 0 0,1 1 0,-1-1 0,1 0 0,-3-1 0,4 1 0,0 1 0,0-1 0,0 1 0,0-1 0,0 1 0,0-1 0,0 1 0,0-1 0,0 1 0,0-1 0,0 1 0,0-1 0,0 1 0,0-1 0,1 1 0,-1-1 0,0 1 0,0-1 0,0 1 0,1 0 0,-1-1 0,0 1 0,1-1 0,-1 1 0,0 0 0,1-1 0,-1 1 0,1 0 0,-1-1 0,1 1 0,47-29 0,36-6 0,1 4 0,1 3 0,108-20 0,-144 43 0,-50 5 0,1 0 0,-1-1 0,1 1 0,-1 0 0,1 0 0,-1 0 0,1 0 0,-1 0 0,1 0 0,-1 0 0,1 0 0,-1 0 0,1 0 0,-1 0 0,0 0 0,1 0 0,-1 0 0,1 0 0,-1 1 0,1-1 0,-1 0 0,1 0 0,-1 0 0,0 1 0,1-1 0,-1 0 0,1 1 0,-1-1 0,0 0 0,1 1 0,-1-1 0,0 0 0,0 1 0,1-1 0,-1 1 0,0-1 0,0 1 0,0-1 0,1 0 0,-1 1 0,0-1 0,0 1 0,0-1 0,0 1 0,0-1 0,0 1 0,0-1 0,0 1 0,0-1 0,0 1 0,0-1 0,0 1 0,-1 0 0,-18 21 0,-7-2 0,-1-1 0,-1-2 0,-1 0 0,0-2 0,-1-1 0,-1-2 0,-40 12 0,71-25 0,0 1 0,0 0 0,1 0 0,-1 0 0,0 0 0,0-1 0,0 1 0,0 0 0,0 0 0,0 0 0,0-1 0,0 1 0,0 0 0,0 0 0,0 0 0,0-1 0,0 1 0,0 0 0,0 0 0,-1 0 0,1-1 0,0 1 0,0 0 0,0 0 0,0 0 0,0 0 0,0-1 0,0 1 0,-1 0 0,1 0 0,0 0 0,0 0 0,0 0 0,0 0 0,0-1 0,-1 1 0,1 0 0,0 0 0,0 0 0,0 0 0,-1 0 0,1 0 0,0 0 0,0 0 0,0 0 0,-1 0 0,1 0 0,0 0 0,0 0 0,0 0 0,-1 0 0,1 0 0,0 0 0,0 0 0,0 0 0,-1 0 0,16-15 0,6-1 0,1 1 0,1 0 0,0 2 0,29-12 0,-28 14 0,0-2 0,-1 0 0,0-1 0,32-27 0,-49 35 0,0 0 0,-1-1 0,0 1 0,0-1 0,-1-1 0,0 1 0,0-1 0,-1 1 0,0-1 0,3-10 0,2-14 0,5-44 0,-1 7 0,12-26 0,17-85 0,-41 177 0,1 0 0,0 0 0,-1 0 0,0 0 0,0 0 0,0 0 0,0 0 0,0 0 0,-1 0 0,1 0 0,-1 0 0,0 0 0,0 0 0,-2-4 0,3 6 0,-1 1 0,1-1 0,-1 1 0,1-1 0,-1 1 0,1 0 0,-1-1 0,0 1 0,1 0 0,-1-1 0,0 1 0,1 0 0,-1 0 0,0 0 0,1 0 0,-1-1 0,0 1 0,1 0 0,-1 0 0,0 0 0,0 1 0,0-1 0,-27 12 0,13-3 0,0 2 0,1 0 0,0 0 0,0 1 0,1 1 0,1 0 0,0 1 0,1 1 0,1-1 0,0 2 0,1-1 0,0 1 0,2 1 0,0-1 0,0 1 0,2 1 0,0-1 0,1 1 0,1 0 0,0 0 0,1 35 0,2-23 0,1 12 0,7 51 0,-5-78 0,0 0 0,1 0 0,0-1 0,1 0 0,1 1 0,15 25 0,-16-28 0,0-1 0,0 2 0,-1-1 0,0 0 0,-1 1 0,-1 0 0,0 0 0,0 0 0,-1 25 0,-1-17 0,2 1 0,4 23 0,1-29 0,-1-24 0,0-27 0,-8-9 0,-9-54 0,-2-33 0,-1-40 0,0-6 0,12 154 0,-1 0 0,-6-24 0,4 27 0,1 0 0,1 1 0,1-1 0,1-25 0,1 39 0,0 1 0,1 0 0,0 0 0,0-1 0,1 1 0,-1 0 0,1 0 0,0 0 0,1 1 0,-1-1 0,1 0 0,0 1 0,0 0 0,0-1 0,0 1 0,1 0 0,0 1 0,0-1 0,0 1 0,7-5 0,8-2 0,0 1 0,1 1 0,0 0 0,0 2 0,0 0 0,25-3 0,-27 6 0,1-1 0,-1 0 0,0-2 0,-1 0 0,1-1 0,-1 0 0,27-18 0,-43 25 0,-1 0 0,0 0 0,0 0 0,0 0 0,1-1 0,-1 1 0,0 0 0,0 0 0,0 0 0,0 0 0,1 0 0,-1 0 0,0-1 0,0 1 0,0 0 0,0 0 0,0 0 0,0 0 0,0-1 0,1 1 0,-1 0 0,0 0 0,0 0 0,0-1 0,0 1 0,0 0 0,0 0 0,0 0 0,0-1 0,0 1 0,0 0 0,0 0 0,0 0 0,0-1 0,0 1 0,0 0 0,0 0 0,0 0 0,-1-1 0,1 1 0,0 0 0,0 0 0,0 0 0,0 0 0,0-1 0,0 1 0,0 0 0,-1 0 0,1 0 0,0 0 0,-15-6 0,-18 3 0,9 2-195,-1 1 0,1 1 0,0 1 0,-1 2 0,1 0 0,-44 15 0,34-7-6631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18:38:04.527"/>
    </inkml:context>
    <inkml:brush xml:id="br0">
      <inkml:brushProperty name="width" value="0.35" units="cm"/>
      <inkml:brushProperty name="height" value="0.35" units="cm"/>
      <inkml:brushProperty name="color" value="#FFE69F"/>
    </inkml:brush>
  </inkml:definitions>
  <inkml:trace contextRef="#ctx0" brushRef="#br0">34 2829 24575,'0'-38'0,"1"-24"0,-3 1 0,-14-90 0,8 91 0,3 1 0,2-1 0,9-105 0,-2 128 0,1 0 0,3 0 0,0 1 0,28-70 0,-25 76 0,-2 0 0,-1-1 0,-1 1 0,3-42 0,-3-127 0,-6 179 0,1-1 0,9-40 0,-6 38 0,-2 0 0,2-25 0,-3-398 0,-4 214 0,3 219 0,1 1 0,0 0 0,1-1 0,0 1 0,1 0 0,0 1 0,1-1 0,10-18 0,-6 14 0,-2 0 0,0-1 0,7-25 0,-2-10 0,-2-1 0,-3 0 0,2-79 0,-8 91 0,0 20 0,-1 0 0,-4-26 0,4 46 0,0 1 0,0-1 0,0 0 0,0 1 0,0-1 0,0 0 0,-1 1 0,1-1 0,0 1 0,0-1 0,-1 0 0,1 1 0,0-1 0,-1 1 0,1-1 0,-1 1 0,1-1 0,-1 1 0,1-1 0,-1 1 0,1-1 0,-1 1 0,1 0 0,-1-1 0,1 1 0,-1 0 0,0-1 0,1 1 0,-1 0 0,0 0 0,1 0 0,-1 0 0,0-1 0,0 1 0,-27 12 0,20-7 0,0 1 0,1 0 0,0 1 0,-9 10 0,-1 8 0,0 1 0,2 1 0,1 0 0,1 1 0,-15 46 0,11-33-1365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18:38:14.280"/>
    </inkml:context>
    <inkml:brush xml:id="br0">
      <inkml:brushProperty name="width" value="0.35" units="cm"/>
      <inkml:brushProperty name="height" value="0.35" units="cm"/>
      <inkml:brushProperty name="color" value="#FFE69F"/>
    </inkml:brush>
  </inkml:definitions>
  <inkml:trace contextRef="#ctx0" brushRef="#br0">683 3231 24575,'-6'-1'0,"1"0"0,0 0 0,-1 0 0,1-1 0,0 1 0,0-1 0,0-1 0,0 1 0,0-1 0,1 1 0,-8-7 0,-45-41 0,56 49 0,-5-5 0,1 0 0,0-1 0,1 1 0,0-1 0,0 0 0,0 0 0,1 0 0,0-1 0,0 1 0,1-1 0,0 0 0,0 1 0,-1-17 0,1-8 0,2-1 0,4-37 0,-1 7 0,-1-851 0,-3 502 0,3 378 0,11-63 0,-7 62 0,3-59 0,-11 8 0,0 52 0,1 1 0,2 0 0,1 0 0,10-48 0,13-4 0,61-139 0,-77 202 0,-1-1 0,-1 1 0,0-1 0,-2-1 0,-1 1 0,2-48 0,-6 71 0,0-1 0,0 0 0,1 0 0,-1 1 0,0-1 0,0 0 0,0 0 0,0 1 0,0-1 0,0 0 0,0 0 0,-1 1 0,1-1 0,0 0 0,0 0 0,-1 1 0,1-1 0,0 0 0,-1 1 0,1-1 0,0 0 0,-1 1 0,1-1 0,-1 1 0,1-1 0,-1 0 0,0 1 0,1 0 0,-1-1 0,1 1 0,-1-1 0,0 1 0,1 0 0,-1-1 0,0 1 0,0 0 0,1 0 0,-1-1 0,0 1 0,0 0 0,1 0 0,-1 0 0,0 0 0,0 0 0,1 0 0,-1 0 0,0 0 0,0 0 0,1 1 0,-1-1 0,0 0 0,0 0 0,1 1 0,-1-1 0,0 0 0,1 1 0,-1-1 0,1 1 0,-1-1 0,0 1 0,1-1 0,-1 1 0,0 0 0,-5 4 0,0 0 0,0 0 0,1 0 0,-9 12 0,-77 110 0,6 5 0,-87 178 0,160-284 0,0 0 0,2 0 0,1 1 0,1 0 0,-7 43 0,4-4 0,5-36 0,2 2 0,-2 36 0,8 724 0,-1-768 0,1-1 0,9 37 0,3 30 0,-12-68 0,1-1 0,1 1 0,1-1 0,1 0 0,10 22 0,50 99 0,-48-106 0,65 111 0,-31-57 0,-22-43 0,-23-38 0,-1 0 0,0 1 0,0-1 0,-1 1 0,0 1 0,-1-1 0,0 1 0,-1-1 0,4 21 0,-6-25 0,0 0 0,-1 0 0,1 0 0,-1 0 0,-1 1 0,1-1 0,-1 0 0,0 0 0,0 0 0,-1 0 0,-4 10 0,5-13 0,-2-1 0,1 1 0,0 0 0,-1-1 0,1 0 0,-1 1 0,1-1 0,-1 0 0,0 0 0,0-1 0,0 1 0,0 0 0,-1-1 0,1 0 0,0 0 0,0 0 0,-1 0 0,1-1 0,-1 1 0,1-1 0,-1 0 0,-3 0 0,-30 3 0,0-2 0,0-2 0,1-1 0,-40-8 0,67 7 0,1 1 0,0-1 0,1-1 0,-1 1 0,0-2 0,1 1 0,0-1 0,0 0 0,0 0 0,1-1 0,0 1 0,0-2 0,0 1 0,0-1 0,1 1 0,1-1 0,-6-10 0,-6-15 0,1 0 0,-20-68 0,-2-1 0,30 82 0,0 0 0,1-1 0,1 0 0,0-1 0,2 1 0,-1-28 0,5-129 0,2 70 0,-3-965 0,1 1052 0,1 1 0,1 0 0,1 0 0,0 0 0,10-27 0,43-88 0,-40 102 0,1 1 0,25-31 0,16-27 0,-41 57 0,1 0 0,1 2 0,2 0 0,1 2 0,2 0 0,34-30 0,-19 23 0,-23 20 0,0 0 0,2 1 0,-1 0 0,1 2 0,39-19 0,-35 20 0,0-2 0,-1 0 0,0-2 0,-1 0 0,23-22 0,-18 15 0,0 2 0,39-24 0,2 12 0,1 2 0,88-25 0,-83 30 0,112-28 0,-76 24 0,105-25 0,-100 21-1365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18:38:21.885"/>
    </inkml:context>
    <inkml:brush xml:id="br0">
      <inkml:brushProperty name="width" value="0.35" units="cm"/>
      <inkml:brushProperty name="height" value="0.35" units="cm"/>
      <inkml:brushProperty name="color" value="#FFE69F"/>
    </inkml:brush>
  </inkml:definitions>
  <inkml:trace contextRef="#ctx0" brushRef="#br0">2 2176 24575,'0'58'0,"0"-52"0,0-37 0,-1-51 0,3-97 0,11 103 0,-8 55 0,-1 0 0,1-30 0,-3-469 0,-4 249 0,3 249 0,2 1 0,0-1 0,2 0 0,0 1 0,9-22 0,13-59 0,0-39 0,-16 80 0,25-74 0,-25 106 0,1 0 0,2 2 0,1-1 0,1 2 0,34-45 0,-37 57 0,-1 0 0,2 1 0,0 0 0,0 1 0,1 0 0,1 2 0,0-1 0,0 2 0,1 0 0,0 2 0,1-1 0,-1 2 0,1 0 0,1 2 0,-1 0 0,1 0 0,-1 2 0,36 0 0,-12 2 0,1-1 0,73-13 0,-68 8-275,0 2 0,70 2 0,-101 2-265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18:38:25.312"/>
    </inkml:context>
    <inkml:brush xml:id="br0">
      <inkml:brushProperty name="width" value="0.35" units="cm"/>
      <inkml:brushProperty name="height" value="0.35" units="cm"/>
      <inkml:brushProperty name="color" value="#FFE69F"/>
    </inkml:brush>
  </inkml:definitions>
  <inkml:trace contextRef="#ctx0" brushRef="#br0">1 0 24575,'0'28'0,"1"1"0,1-1 0,9 44 0,-7-58 0,0-1 0,1 1 0,1-1 0,0 0 0,0 0 0,2-1 0,-1 0 0,1 0 0,11 10 0,-16-18 0,19 23 0,2 0 0,1-2 0,35 28 0,-41-42 0,-1-1 0,1-1 0,24 8 0,-19-8 0,119 47 0,-126-50 0,0-1 0,0-1 0,1 0 0,19 1 0,47 11 0,-25 3-64,-16-5-587,74 16 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18:38:28.180"/>
    </inkml:context>
    <inkml:brush xml:id="br0">
      <inkml:brushProperty name="width" value="0.35" units="cm"/>
      <inkml:brushProperty name="height" value="0.35" units="cm"/>
      <inkml:brushProperty name="color" value="#FFE69F"/>
    </inkml:brush>
  </inkml:definitions>
  <inkml:trace contextRef="#ctx0" brushRef="#br0">954 160 24575,'-5'-1'0,"0"0"0,0-1 0,0 0 0,0 0 0,0 0 0,1 0 0,-1-1 0,-7-5 0,-10-5 0,9 8 0,0 0 0,0 1 0,0 0 0,-1 1 0,0 1 0,-24-1 0,-91 5 0,52 1 0,51-3 0,-1-1 0,1-1 0,-47-11 0,-9-8 0,-132-25 0,105 27-1365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18:43:26.740"/>
    </inkml:context>
    <inkml:brush xml:id="br0">
      <inkml:brushProperty name="width" value="0.35" units="cm"/>
      <inkml:brushProperty name="height" value="0.35" units="cm"/>
      <inkml:brushProperty name="color" value="#FFDA71"/>
    </inkml:brush>
  </inkml:definitions>
  <inkml:trace contextRef="#ctx0" brushRef="#br0">0 0 24575,'13'11'0,"1"-1"0,0 0 0,1-1 0,0-1 0,26 11 0,-3-2 0,99 45 0,30 15 0,-136-57 0,-2 1 0,0 2 0,-2 0 0,37 41 0,-3-4 0,-26-26 0,-1 2 0,-2 1 0,49 73 0,-42-47 0,-3 1 0,48 118 0,-65-131 0,0-5 0,-3 2 0,-1 0 0,11 70 0,-24-101 0,10 72 0,1 119 0,-14 609-1365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18:43:43.899"/>
    </inkml:context>
    <inkml:brush xml:id="br0">
      <inkml:brushProperty name="width" value="0.35" units="cm"/>
      <inkml:brushProperty name="height" value="0.35" units="cm"/>
      <inkml:brushProperty name="color" value="#FFDC79"/>
    </inkml:brush>
  </inkml:definitions>
  <inkml:trace contextRef="#ctx0" brushRef="#br0">1679 2429 24575,'0'0'0,"0"-69"0,-2 0 0,-13-75 0,6 65 0,3-1 0,7-130 0,2 70 0,-1 2 0,-5-147 0,-3 250 0,-1 1 0,-3-1 0,0 2 0,-28-60 0,6 13 0,-52-117 0,76 181 0,0 0 0,-1 1 0,-1 0 0,0 1 0,-1 0 0,-24-24 0,-26-34 0,40 45 0,-2 2 0,-1 1 0,-1 0 0,-1 2 0,0 1 0,-57-33 0,-74-33 0,58 36 0,22 13 0,66 33 0,0 1 0,-1 0 0,0 1 0,0 0 0,0 1 0,0 0 0,-1 1 0,-17 0 0,-45-6 0,-8-8 0,28 5 0,-62-18 0,86 20 0,-61-8 0,6 2 0,23 5 0,41 7 0,33 4 0,2 0 0,-1 1 0,0 0 0,0 1 0,-1 1 0,1 0 0,20 12 0,66 50 0,-43-27 0,0 1 0,-2 3 0,-3 3 0,49 55 0,-53-53 0,-31-31 0,0 0 0,17 30 0,-23-33 0,1 0 0,1-1 0,0 0 0,0 0 0,20 16 0,-1-3 0,-1 2 0,32 40 0,-21-22 0,-18-21 0,-2 1 0,-1 1 0,-1 1 0,-1 1 0,-2 0 0,17 46 0,47 199 0,-67-228 0,37 118 0,9 36 0,-45-92 0,-11-84 0,0 1 0,2 0 0,12 44 0,1-16 0,18 96 0,-33-142 0,11 66 0,-3 0 0,-3 1 0,-6 138 0,-15-138 0,9-55 0,1 1 0,-2 33 0,6-38 0,-1 0 0,-1 0 0,-1 0 0,0 0 0,-1 0 0,0-1 0,-1 1 0,-1-1 0,-1-1 0,0 1 0,-1-1 0,0 0 0,-1-1 0,0 0 0,-16 16 0,20-23 0,0 1 0,1 0 0,0 0 0,0 1 0,0-1 0,1 1 0,0 0 0,1 0 0,-1 0 0,2 0 0,-1 0 0,1 0 0,0 1 0,1 12 0,1-33 0,1 1 0,0-1 0,1 1 0,1-1 0,-1 1 0,2 0 0,0 0 0,0 1 0,1-1 0,0 1 0,0 1 0,1-1 0,1 1 0,0 0 0,15-14 0,43-29 0,-54 45 0,-1-1 0,0 0 0,-1-1 0,0 0 0,0-1 0,-1 0 0,0-1 0,0 0 0,11-19 0,0-12-1365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18:43:48.128"/>
    </inkml:context>
    <inkml:brush xml:id="br0">
      <inkml:brushProperty name="width" value="0.35" units="cm"/>
      <inkml:brushProperty name="height" value="0.35" units="cm"/>
      <inkml:brushProperty name="color" value="#FFDC79"/>
    </inkml:brush>
  </inkml:definitions>
  <inkml:trace contextRef="#ctx0" brushRef="#br0">1 1 24575,'0'2'0,"1"0"0,-1 0 0,1-1 0,0 1 0,0 0 0,0 0 0,0-1 0,0 1 0,1-1 0,-1 1 0,0-1 0,1 1 0,-1-1 0,1 0 0,2 2 0,33 22 0,-24-16 0,111 64 0,-24-17 0,181 144 0,-96-31 0,-163-149 0,-1 1 0,-1 1 0,24 33 0,-39-48 0,0 0 0,11 11 0,-2 1 0,0 0 0,-1 1 0,-1 1 0,-1 0 0,16 43 0,45 180 0,-54-195 0,-13-36 0,0 1 0,0-1 0,-2 1 0,1 0 0,1 22 0,-3 25 0,-2-30 0,2 0 0,10 56 0,-4-40 0,-3 0 0,-2 1 0,-5 90 0,-1-34 0,3 854-1365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18:44:20.779"/>
    </inkml:context>
    <inkml:brush xml:id="br0">
      <inkml:brushProperty name="width" value="0.35" units="cm"/>
      <inkml:brushProperty name="height" value="0.35" units="cm"/>
      <inkml:brushProperty name="color" value="#FFDC79"/>
    </inkml:brush>
  </inkml:definitions>
  <inkml:trace contextRef="#ctx0" brushRef="#br0">4748 3027 24575,'0'-1470'0,"0"1445"0,-2-1 0,0 1 0,-2 0 0,-1 0 0,-9-29 0,9 39 0,0 0 0,-2 0 0,0 1 0,0 0 0,-2 0 0,0 1 0,0 0 0,-1 0 0,-14-14 0,-272-266 0,244 236 0,37 38 0,-1 2 0,-1 0 0,0 0 0,-1 2 0,-36-25 0,19 18 0,1-3 0,-48-44 0,-4-3 0,65 54 0,0-2 0,2 0 0,0-1 0,2-1 0,-17-27 0,28 41 0,-1 0 0,1 1 0,-2 0 0,1 0 0,-1 0 0,0 1 0,-1 0 0,0 1 0,1-1 0,-2 2 0,1-1 0,0 2 0,-1-1 0,0 1 0,0 0 0,-17-1 0,-12-1 0,-1 3 0,1 1 0,-43 5 0,0-1 0,11-1 0,-108-4 0,36-26 0,52 14 0,65 9 0,1 0 0,-29 0 0,20 3 0,-49-11 0,-15-1 0,147 16 0,99 8 0,-127-8 0,-16-2 0,0 0 0,1 0 0,-1 1 0,0 0 0,1 0 0,-1 0 0,0 1 0,0-1 0,0 1 0,0 0 0,8 5 0,-13-7 0,0 1 0,0-1 0,1 1 0,-1-1 0,0 0 0,0 1 0,0-1 0,0 1 0,0-1 0,0 0 0,0 1 0,0-1 0,0 1 0,0-1 0,0 1 0,0-1 0,0 0 0,0 1 0,-1-1 0,1 1 0,0-1 0,0 0 0,0 1 0,-1-1 0,1 0 0,0 1 0,0-1 0,-1 0 0,1 1 0,0-1 0,-1 0 0,1 1 0,0-1 0,-1 0 0,1 0 0,0 0 0,-1 1 0,1-1 0,-1 0 0,1 0 0,0 0 0,-1 0 0,1 0 0,-1 0 0,1 0 0,0 0 0,-1 0 0,0 0 0,-22 7 0,-32-1 0,-1-2 0,-99-7 0,41 0 0,-1184 4 0,1277-3 0,-1 0 0,-36-9 0,35 6 0,-1 1 0,-25-1 0,31 5 0,-161 1 0,176 0 0,0-1 0,0 1 0,0 0 0,0 0 0,0 0 0,1 0 0,-1 0 0,0 1 0,1-1 0,-1 1 0,1-1 0,-1 1 0,1 0 0,0 0 0,0 0 0,-1 0 0,2 1 0,-1-1 0,0 1 0,0-1 0,1 1 0,-3 4 0,-1 7 0,0 0 0,0 0 0,-3 25 0,-9 24 0,-18 7 0,25-53 0,1 0 0,0 1 0,2 0 0,0 0 0,1 0 0,1 1 0,0 0 0,-2 32 0,6 5 0,1-31 0,-1 0 0,-6 41 0,5-57 0,0 0 0,-1-1 0,0 1 0,0 0 0,-1-1 0,0 0 0,-1 0 0,0 0 0,0-1 0,0 1 0,-8 6 0,-17 18 0,-30 43 0,51-64 0,1 1 0,0 0 0,1 0 0,0 1 0,1 0 0,0 0 0,1 1 0,1-1 0,0 1 0,0 0 0,2 0 0,0 0 0,-1 24 0,5 670 0,-2-698 0,1 1 0,0-1 0,0 0 0,1 0 0,0 0 0,1 0 0,0 0 0,0-1 0,1 1 0,1-1 0,-1 0 0,2 0 0,-1-1 0,1 1 0,0-1 0,1 0 0,11 10 0,-14-13 0,1 1 0,-1 0 0,0-1 0,-1 1 0,1 1 0,-1-1 0,-1 0 0,1 1 0,-1 0 0,0-1 0,0 1 0,-1 0 0,1 14 0,0 11 0,-5 58 0,1-40 0,3-10 0,11 73 0,2 16 0,-13-111 0,1 1 0,1-1 0,0 0 0,2 0 0,0 0 0,1-1 0,0 0 0,2 0 0,0 0 0,0-1 0,17 22 0,-19-33 0,0 1 0,1 0 0,0-1 0,0-1 0,0 1 0,1-1 0,0 0 0,0-1 0,0 0 0,15 4 0,12 2 0,42 3 0,-75-11 0,43 3 0,74-3 0,-81-3 0,0 2 0,0 2 0,42 8 0,140 20 0,-133-21 0,-21 2 0,71 21 0,-80-16 0,113 14 0,-57-16 0,-63-6 0,69 1 0,231-10 0,-451-3 0,1-5 0,-113-25 0,177 30 0,0 1 0,-38 1 0,41 2 0,-1-1 0,-60-10 0,77 8 0,-36-9 0,51 11 0,1 1 0,-1-1 0,0 1 0,1-1 0,-1 1 0,1-1 0,-1 0 0,1 0 0,0 0 0,-1 0 0,1 0 0,0 0 0,0 0 0,-1 0 0,1-1 0,0 1 0,0 0 0,0-1 0,1 1 0,-1-1 0,0 1 0,0-1 0,1 1 0,-1-1 0,0-2 0,2 3 0,-1 0 0,1-1 0,0 1 0,-1 0 0,1-1 0,0 1 0,0 0 0,-1 0 0,1-1 0,0 1 0,0 0 0,1 0 0,-1 0 0,0 0 0,0 0 0,0 1 0,1-1 0,-1 0 0,0 0 0,1 1 0,-1-1 0,0 1 0,1-1 0,-1 1 0,1 0 0,-1 0 0,1-1 0,-1 1 0,3 0 0,51-4 0,-50 4 0,371 2 0,-343 0 0,62 11 0,-61-7 0,58 2 0,1037-9 0,-1107 2 0,-1 1 0,37 9 0,-35-6 0,1-1 0,25 1 0,115-6 0,68 3 0,-146 12 0,-60-9 0,-1 0 0,1-2 0,45 1 0,-64-5 0,0 1 0,0-1 0,-1 0 0,1-1 0,0 1 0,-1-1 0,1-1 0,-1 1 0,0-1 0,0 0 0,0 0 0,0-1 0,0 0 0,-1 0 0,0 0 0,0-1 0,0 0 0,8-10 0,5-9 0,-6 7 0,0 1 0,2 0 0,24-24 0,-10 15 0,-23 19 0,-1 1 0,1 0 0,1 1 0,-1-1 0,1 1 0,0 0 0,0 0 0,0 1 0,0 0 0,1 0 0,-1 0 0,1 1 0,0 0 0,-1 0 0,1 1 0,10-2 0,-3 3 0,0-1 0,0-1 0,0 0 0,0-1 0,0 0 0,-1-1 0,0-1 0,1 0 0,-2-1 0,1 0 0,-1-1 0,0-1 0,0 0 0,0 0 0,-2-1 0,12-11 0,-101 54 0,42-16 0,-2-1 0,0-2 0,-50 12 0,-124 19 0,212-45 0,0-1 0,0 1 0,0-1 0,0 0 0,0 0 0,-1 0 0,1 1 0,0-1 0,0 0 0,0-1 0,-1 1 0,1 0 0,0 0 0,0 0 0,0-1 0,-1 1 0,-1-1 0,3 0 0,0 1 0,0-1 0,0 0 0,0 1 0,0-1 0,0 1 0,0-1 0,0 1 0,0-1 0,0 1 0,0-1 0,0 1 0,0-1 0,0 1 0,1-1 0,-1 1 0,0-1 0,0 1 0,1 0 0,-1-1 0,0 1 0,1-1 0,-1 1 0,0-1 0,1 1 0,0-1 0,33-28 0,-9 15 0,-2-1 0,0-2 0,0 0 0,-2-1 0,0-2 0,21-25 0,-31 33 0,1 1 0,-1-1 0,27-18 0,-29 24 0,0 0 0,0-1 0,-1 0 0,0-1 0,0 0 0,0 0 0,-1 0 0,-1-1 0,0 0 0,9-18 0,-5 4 0,-1-1 0,-1 0 0,-2-1 0,0 1 0,-1-1 0,-2 0 0,1-43 0,-6-469 0,2 524 0,-1 0 0,0 1 0,-1-1 0,-1 0 0,1 1 0,-2-1 0,0 1 0,0 0 0,-8-14 0,0 6 0,0 1 0,-1 0 0,-1 1 0,-21-21 0,18 21 0,0-1 0,2 0 0,0-1 0,1-1 0,1 0 0,1-1 0,-14-35 0,-41-109 0,65 161 0,0 1 0,0-1 0,0 1 0,-1 0 0,0-1 0,0 1 0,0 1 0,0-1 0,0 0 0,-1 1 0,0-1 0,0 1 0,0 0 0,0 1 0,0-1 0,-8-3 0,0 2 0,0 1 0,0 0 0,0 0 0,-25-1 0,-36-8 0,68 11 0,0-1 0,0-1 0,0 1 0,1-1 0,-1 0 0,1 0 0,-1 0 0,1 0 0,0-1 0,1 0 0,-1 0 0,0 0 0,1 0 0,0 0 0,-3-6 0,-4-9 0,0 0 0,-10-32 0,-9-16 0,21 49 0,0-1 0,1 0 0,1-1 0,1 1 0,-4-27 0,4 19 0,-1 0 0,-10-26 0,10 36 0,1 0 0,1-1 0,1 1 0,0-1 0,0-23 0,5-95 0,1 49 0,-3 78 0,1-6 0,-1 0 0,-1-1 0,-1 1 0,0 0 0,-4-16 0,5 27 0,-1-1 0,0 1 0,0 0 0,0 0 0,0 0 0,-1 0 0,0 0 0,0 1 0,0-1 0,0 1 0,0 0 0,0-1 0,-1 2 0,0-1 0,0 0 0,0 1 0,0-1 0,0 1 0,0 0 0,0 1 0,-6-2 0,-16-3 0,-1 1 0,0 2 0,0 1 0,0 1 0,0 1 0,-29 4 0,-16-1 0,-852-2 0,871-4 0,0-2 0,-70-16 0,71 10 0,-1 3 0,-69-2 0,85 10 0,2 1 0,0-2 0,-1-1 0,-56-11 0,60 7 0,-1 2 0,1 1 0,-41 2 0,40 1 0,1-1 0,-1-2 0,-38-7 0,26 3 0,-1 1 0,0 3 0,1 2 0,-47 4 0,-8 0 0,-32-5 0,-142 5 0,233 3 0,-1 3 0,2 1 0,-1 2 0,1 1 0,1 3 0,-56 29 0,72-31 0,0 1 0,-35 30 0,31-23 0,6-4 0,0 1 0,1 1 0,2 1 0,-29 42 0,-55 103 0,69-108 0,9-19 0,10-18 0,1 1 0,1 0 0,1 1 0,1 0 0,1 1 0,-12 47 0,-3 35 0,13-60 0,-8 60 0,15 220 0,7-173 0,-4-120 0,-2-1 0,-11 59 0,5-26 0,4 0 0,2 1 0,6 75 0,0-14 0,-4-59 0,5 113 0,-2-155 0,2 0 0,0 0 0,2 0 0,17 46 0,10 33 0,-27-77 0,2-1 0,1-1 0,21 44 0,15 18 0,-35-63 0,2-1 0,1 0 0,1 0 0,1-1 0,1-1 0,25 27 0,31 28 0,-57-58 0,2 0 0,0-1 0,1 0 0,1-2 0,1 0 0,0-1 0,1-1 0,34 17 0,-29-20 0,7 4 0,0-1 0,1-2 0,1-1 0,-1-1 0,2-3 0,45 5 0,97 0 0,178 5 0,-198-19 0,263 5 0,-275 11 0,45 1 0,1223-16 0,-1379-1 0,62-11 0,-59 6 0,47-1 0,745 6 0,-405 5 0,-339-4 0,101-15 0,-133 8 0,75-19 0,-127 26 0,0 1 0,0 0 0,-1-1 0,1 1 0,0-1 0,0 0 0,0 1 0,-1-1 0,1 0 0,0 0 0,-1 0 0,1-1 0,-1 1 0,1 0 0,-1 0 0,1-1 0,-1 1 0,0-1 0,0 1 0,0-1 0,0 0 0,1-2 0,-2 3 0,0-1 0,0 0 0,0 1 0,0-1 0,-1 0 0,1 1 0,0-1 0,-1 1 0,0-1 0,1 1 0,-1-1 0,0 1 0,0-1 0,0 1 0,0 0 0,0-1 0,0 1 0,0 0 0,0 0 0,-2-2 0,-5-3 0,0 0 0,0 0 0,0 0 0,-1 1 0,0 0 0,0 1 0,-12-4 0,-202-42 0,81 22 0,110 20 0,-126-33 0,100 25 0,-2 2 0,-80-7 0,112 17 0,-11-6 0,39 10 0,0 0 0,0-1 0,0 1 0,-1 0 0,1 0 0,0 0 0,0 0 0,0 0 0,-1 0 0,1 0 0,0 0 0,0 0 0,0 0 0,-1-1 0,1 1 0,0 0 0,0 0 0,0 0 0,0 0 0,0-1 0,-1 1 0,1 0 0,0 0 0,0 0 0,0 0 0,0-1 0,0 1 0,0 0 0,0 0 0,0 0 0,0-1 0,0 1 0,0 0 0,0 0 0,0-1 0,0 1 0,0 0 0,0 0 0,0 0 0,0-1 0,0 1 0,0 0 0,0-1 0,21-4 0,59-1 0,119 6 0,-118 3 0,116-11 0,-176 4 0,-1-1 0,-1-2 0,1 0 0,-1 0 0,0-2 0,-1-1 0,23-14 0,24-12 0,65-24 63,53-27-1491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18:44:24.468"/>
    </inkml:context>
    <inkml:brush xml:id="br0">
      <inkml:brushProperty name="width" value="0.35" units="cm"/>
      <inkml:brushProperty name="height" value="0.35" units="cm"/>
      <inkml:brushProperty name="color" value="#FFDC79"/>
    </inkml:brush>
  </inkml:definitions>
  <inkml:trace contextRef="#ctx0" brushRef="#br0">1465 2317 24575,'14'-17'0,"-2"1"0,0-2 0,0 1 0,-2-2 0,0 1 0,-2-2 0,0 1 0,-1-1 0,0 0 0,-2 0 0,4-30 0,-1 10 0,-1 7 0,-1 0 0,1-60 0,-8-404 0,0 484 0,0 1 0,0 0 0,-2 0 0,1 0 0,-2 0 0,0 1 0,0-1 0,-1 1 0,0 0 0,-1 0 0,-10-14 0,15 22 0,-13-25 0,1-2 0,1 1 0,2-2 0,-7-32 0,-21-61 0,23 72 0,12 42 0,1 1 0,-1-1 0,0 0 0,-1 1 0,-9-17 0,-2 7 0,0 1 0,-1 1 0,-1 0 0,0 2 0,-1-1 0,-1 2 0,-23-13 0,-11-11 0,-5-2 0,-27-22 0,30 18 0,-3 2 0,-1 2 0,-2 4 0,-81-37 0,-275-93 0,284 116 0,7 6-1365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18:24:39.243"/>
    </inkml:context>
    <inkml:brush xml:id="br0">
      <inkml:brushProperty name="width" value="0.2" units="cm"/>
      <inkml:brushProperty name="height" value="0.2" units="cm"/>
      <inkml:brushProperty name="color" value="#FFE69F"/>
    </inkml:brush>
  </inkml:definitions>
  <inkml:trace contextRef="#ctx0" brushRef="#br0">2 1249 24575,'-1'-110'0,"3"-121"0,26 72 0,-19 118 0,-1-1 0,4-82 0,-12 109 0,10-278 0,-4 140-1365,-9 72-5461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18:44:34.843"/>
    </inkml:context>
    <inkml:brush xml:id="br0">
      <inkml:brushProperty name="width" value="0.35" units="cm"/>
      <inkml:brushProperty name="height" value="0.35" units="cm"/>
      <inkml:brushProperty name="color" value="#FFDC79"/>
    </inkml:brush>
  </inkml:definitions>
  <inkml:trace contextRef="#ctx0" brushRef="#br0">0 1 24575,'13'0'0,"0"0"0,-1 1 0,1 0 0,-1 1 0,1 0 0,-1 1 0,0 1 0,0 0 0,0 1 0,-1 0 0,1 0 0,-1 1 0,-1 1 0,1 0 0,-1 0 0,0 1 0,-1 1 0,1-1 0,-2 2 0,1-1 0,7 13 0,13 10 0,1-2 0,1 0 0,55 38 0,-51-42 0,-1 2 0,-1 1 0,40 46 0,146 156 0,-75-86 0,-84-87 0,93 71 0,-30-28 0,-86-69 0,2-2 0,46 28 0,46 33 0,30-9 0,25 15 0,-14-10 0,-67-37 0,-68-31 0,1-2 0,1-2 0,0-1 0,46 9 0,-47-12 0,0 1 0,-1 2 0,38 20 0,56 21 0,339 85 0,-180-63 0,-166-46 0,-3 6 0,177 78 0,-263-101 0,1-1 0,67 13 0,-35-10 0,354 76 0,-74-36 0,-72-3 0,-229-45 0,0-2 0,55 0 0,-15-2 0,-64 2 0,-37 1 0,-40 3 0,-523-5 0,313-8 0,-473-35 0,-109-107 0,485 71 0,166 28 0,52 8 0,-82-5 0,-151-37 0,320 62 0,0-3 0,2-2 0,-74-42 0,115 56 0,0-1 0,1 0 0,-1-1 0,2 0 0,-14-17 0,-36-33 0,54 56 0,-16-17 0,23 11 0,17 2 0,26 1 0,1 2 0,0 3 0,0 1 0,57 5 0,-16-2 0,10-2 0,203 10 0,-293-9 0,0 1 0,0 0 0,0 0 0,0 0 0,0 1 0,0 0 0,7 3 0,-12-5 0,1 1 0,-1-1 0,0 0 0,1 0 0,-1 1 0,1-1 0,-1 1 0,0-1 0,1 0 0,-1 1 0,0-1 0,1 1 0,-1-1 0,0 1 0,0-1 0,1 1 0,-1-1 0,0 1 0,0-1 0,0 1 0,0-1 0,0 1 0,0-1 0,0 1 0,0-1 0,0 2 0,0-1 0,-1 0 0,0 1 0,1-1 0,-1 0 0,0 0 0,0 0 0,0 1 0,0-1 0,0 0 0,0 0 0,0 0 0,0 0 0,-1-1 0,-1 2 0,-47 30 0,30-20 0,0 1 0,1 0 0,-30 28 0,43-34 0,1-1 0,-1 1 0,1 0 0,1 0 0,-1 0 0,1 1 0,0 0 0,1 0 0,0 0 0,0 0 0,1 0 0,0 1 0,0-1 0,0 10 0,0 29 0,3-39 0,-1 1 0,0 0 0,-1 0 0,0 0 0,0 0 0,-1-1 0,0 1 0,-1-1 0,0 1 0,0-1 0,-1 0 0,0 0 0,-7 11 0,1-6 0,0-1 0,-2 0 0,1 0 0,-1-1 0,-1-1 0,0 0 0,0-1 0,-1 0 0,0-1 0,-1-1 0,1 0 0,-1-1 0,-27 8 0,-39 17 0,81-31 0,0 0 0,-1 0 0,1 0 0,0 0 0,-1 0 0,1 0 0,0 1 0,-1-1 0,1 0 0,0 0 0,-1 0 0,1 0 0,0 1 0,0-1 0,-1 0 0,1 0 0,0 0 0,0 1 0,-1-1 0,1 0 0,0 0 0,0 1 0,0-1 0,0 0 0,-1 1 0,1-1 0,0 0 0,0 1 0,0-1 0,0 0 0,0 1 0,0-1 0,0 0 0,0 1 0,0-1 0,0 0 0,0 1 0,14 4 0,34-1 0,-43-4 0,1078 79 0,-55 66 0,-924-126 0,-68-9 0,-40-6 0,-18-1 0,-450-2 0,263-5 0,-518-25 0,493 2 0,-20-1 0,94 22 0,-204 19 0,268-3 0,1 5 0,1 4 0,-133 43 0,19 10 0,195-66 0,19-2 0,29-2 0,-34-2 0,960 1 0,-414-5 0,3352 5 0,-3805 4 0,-1 4 0,109 27 0,-190-34 0,50 10 0,-1-2 0,95 1 0,-116-11 0,49 0 0,143 16 0,9 34 0,-213-43 0,17-1 0,0-2 0,79-3 0,-107-1 0,-61-3 0,-1-2 0,1-2 0,-53-16 0,2 1 0,-639-139 0,402 89 0,-110-27 0,377 81 0,0 3 0,-1 3 0,0 3 0,0 3 0,-91 3 0,188 2 0,0 2 0,0 1 0,52 9 0,98 32 0,-86-19 0,446 112 0,43-18 0,-297-58 0,-233-52 0,231 44 0,2 8 0,-4 5 0,-75-18 0,-163-38-341,1-1 0,0-2-1,81 0 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18:44:36.844"/>
    </inkml:context>
    <inkml:brush xml:id="br0">
      <inkml:brushProperty name="width" value="0.35" units="cm"/>
      <inkml:brushProperty name="height" value="0.35" units="cm"/>
      <inkml:brushProperty name="color" value="#FFDC79"/>
    </inkml:brush>
  </inkml:definitions>
  <inkml:trace contextRef="#ctx0" brushRef="#br0">0 0 24575,'0'1'0,"1"0"0,-1 0 0,1 1 0,-1-1 0,1 0 0,0 0 0,-1 0 0,1 0 0,0 0 0,0 0 0,0-1 0,0 1 0,0 0 0,0 0 0,0-1 0,0 1 0,0 0 0,0-1 0,0 1 0,0-1 0,0 1 0,0-1 0,0 0 0,1 1 0,1-1 0,39 8 0,-31-6 0,80 11 0,1-4 0,96-3 0,-84-5 0,128 19 0,-229-20 0,175 29 0,209 5 0,438-33 0,-381-3 0,-415 0 0,59-10 0,15-1 0,480 10 63,-304 5-1491,-212-2-5398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18:44:55.470"/>
    </inkml:context>
    <inkml:brush xml:id="br0">
      <inkml:brushProperty name="width" value="0.35" units="cm"/>
      <inkml:brushProperty name="height" value="0.35" units="cm"/>
      <inkml:brushProperty name="color" value="#FFDC79"/>
    </inkml:brush>
  </inkml:definitions>
  <inkml:trace contextRef="#ctx0" brushRef="#br0">1725 1 24575,'-12'0'0,"0"2"0,0-1 0,0 2 0,0-1 0,0 2 0,0 0 0,1 0 0,0 1 0,0 0 0,0 1 0,0 0 0,1 1 0,0 0 0,0 0 0,1 1 0,0 1 0,-11 13 0,-12 16 0,3 2 0,1 0 0,-24 48 0,16-26 0,18-33 0,-62 110 0,70-119 0,-3 3 0,2 0 0,0 1 0,1 0 0,2 1 0,0 0 0,-6 40 0,9-37 0,0-1 0,-12 31 0,8-30 0,-10 54 0,-10 143 0,3-56 0,19-119 0,-4 20 0,-1 94 0,13 418 0,0-568 0,0-1 0,1 1 0,1-1 0,0 0 0,1 0 0,0 0 0,8 16 0,3 12 0,2 12 0,-12-33 0,1-1 0,1 0 0,1 0 0,10 17 0,4-2 0,2-2 0,31 35 0,33 43 0,-58-68 0,43 43 0,10 15 0,-65-76 0,-2 0 0,0 1 0,-2 1 0,0 1 0,-2 0 0,16 55 0,-97-137 0,45 32 0,1-1 0,2-2 0,-28-40 0,-25-31 0,-20-1 0,59 65 0,2-2 0,1-1 0,-50-75 0,10-39 0,9 16 0,31 70 0,3-1 0,-24-81 0,34 83 0,3-1 0,-12-99 0,23 94 0,4 1 0,2-1 0,3 0 0,3 1 0,19-81 0,-18 99 0,3-76 0,-8 59 0,2 41 0,0 0 0,2 1 0,1 0 0,0 0 0,16-29 0,-4 7 0,82-175 0,-88 195 0,1 0 0,1 1 0,1 1 0,2 0 0,0 2 0,2 0 0,0 1 0,1 1 0,1 1 0,52-34 0,-51 36 0,0-2 0,-1 0 0,-2-1 0,0-2 0,-1 0 0,24-38 0,-42 59 0,0 0 0,-1 0 0,0 0 0,1-1 0,-1 1 0,0-1 0,0 1 0,-1-1 0,1 1 0,0-1 0,-1 1 0,0-1 0,1 0 0,-1-3 0,-1 6 0,1 0 0,0-1 0,0 1 0,0-1 0,-1 1 0,1 0 0,0-1 0,0 1 0,-1 0 0,1-1 0,0 1 0,-1 0 0,1-1 0,0 1 0,-1 0 0,1 0 0,0-1 0,-1 1 0,1 0 0,-1 0 0,1 0 0,-1 0 0,1 0 0,0-1 0,-1 1 0,1 0 0,-1 0 0,0 0 0,-25 7 0,8 3 0,0 1 0,0 0 0,1 2 0,-27 24 0,-18 13 0,49-39 0,0 0 0,1 1 0,-19 24 0,-13 13 0,19-25 0,1 1 0,1 2 0,1 0 0,2 2 0,0 0 0,-24 51 0,-42 132 0,61-151 0,-33 115 0,-10 28 0,59-179 0,1 0 0,1 0 0,-4 36 0,-11 39 0,6-41 0,2 1 0,-9 110 0,14 125 0,12-264 0,0 0 0,2 0 0,13 44 0,-9-43 0,-2 1 0,6 59 0,-12-74 0,1 0 0,1 0 0,1-1 0,0 1 0,1-1 0,1 0 0,0 0 0,2 0 0,0-1 0,0-1 0,13 18 0,15 39 0,-30-57 0,1 0 0,0 0 0,1-1 0,12 17 0,-2-11 0,1-1 0,0-1 0,42 30 0,1 0 0,-27-20 0,40 23 0,-46-32 0,-1 0 0,-1 2 0,27 26 0,58 68 0,-112-115 0,0 0 0,1 0 0,-1 1 0,1-1 0,-1 0 0,0 1 0,1-1 0,-1 0 0,0 1 0,1-1 0,-1 1 0,0-1 0,0 0 0,1 1 0,-1-1 0,0 1 0,0-1 0,0 1 0,0-1 0,0 1 0,0-1 0,1 1 0,-1-1 0,0 1 0,0-1 0,0 1 0,-1-1 0,1 1 0,0-1 0,0 1 0,0-1 0,0 0 0,-1 2 0,-16 5 0,-36-6 0,46-1 0,-52-1 0,-115-17 0,80 1 0,0 5 0,-143 0 0,180 15 0,37-1 0,0-1 0,-1-1 0,1 0 0,0-2 0,-37-7 0,54 7 0,-1 0 0,1 0 0,-1 0 0,1-1 0,0 0 0,0 1 0,0-1 0,0 0 0,1 0 0,-1-1 0,1 1 0,0 0 0,-1-1 0,2 0 0,-1 1 0,0-1 0,1 0 0,0 0 0,0 0 0,-1-5 0,-3-12 0,2 1 0,-2-33 0,2-401 0,6 225 0,-3-1093 0,0 1306 0,1 0 0,1 1 0,0-1 0,1 0 0,1 1 0,0 0 0,1 0 0,1 0 0,0 0 0,1 1 0,1 0 0,0 1 0,1 0 0,0 0 0,1 0 0,0 1 0,1 1 0,0 0 0,1 0 0,0 1 0,1 1 0,0 0 0,1 1 0,0 0 0,18-7 0,114-55 0,-94 43 0,59-23 0,-76 35 0,60-34 0,4-4 0,-65 36 0,-2-2 0,0-2 0,49-41 0,-16 11 0,-63 51 0,-1-1 0,0 0 0,0 0 0,1 1 0,-1-1 0,0 0 0,0 0 0,0 0 0,0 0 0,0 0 0,0-1 0,0 1 0,-1 0 0,1 0 0,0-1 0,-1 1 0,1 0 0,-1-1 0,1 1 0,-1 0 0,1-3 0,-2 3 0,1 0 0,-1 0 0,1 0 0,-1 0 0,1 1 0,-1-1 0,0 0 0,0 0 0,1 1 0,-1-1 0,0 0 0,0 1 0,0-1 0,0 1 0,0-1 0,0 1 0,0-1 0,0 1 0,0 0 0,0 0 0,0-1 0,-1 1 0,-11-2 0,-1 0 0,1 1 0,-16 0 0,0 1 0,-9 0 0,-61 6 0,86-4 0,1 1 0,-1 0 0,0 1 0,1 0 0,0 1 0,0 0 0,0 1 0,-16 11 0,-7 7 0,2 1 0,0 3 0,-30 32 0,46-41 0,0 0 0,2 2 0,0 0 0,2 0 0,0 2 0,-13 31 0,7-14 0,19-40 0,0 0 0,0 0 0,0 1 0,0-1 0,0 0 0,0 0 0,0 0 0,0 0 0,0 1 0,0-1 0,-1 0 0,1 0 0,0 0 0,0 1 0,0-1 0,0 0 0,0 0 0,0 0 0,-1 0 0,1 0 0,0 0 0,0 1 0,0-1 0,0 0 0,-1 0 0,1 0 0,0 0 0,0 0 0,0 0 0,-1 0 0,1 0 0,0 0 0,0 0 0,0 0 0,-1 0 0,1 0 0,0 0 0,0 0 0,0 0 0,-1 0 0,1 0 0,0 0 0,0 0 0,0 0 0,-1 0 0,1 0 0,0-1 0,0 1 0,-2-24 0,3 4 0,2-1 0,0 1 0,1 1 0,1-1 0,0 0 0,2 1 0,0 0 0,1 1 0,16-26 0,-17 32 0,2 0 0,-1 1 0,2 0 0,-1 0 0,2 1 0,-1 0 0,1 1 0,1 0 0,0 1 0,0 0 0,0 1 0,1 0 0,26-9 0,-6 7 0,1 2 0,0 1 0,0 2 0,0 2 0,46 1 0,-34 1 0,-1-2 0,55-10 0,-56 6 0,-1 2 0,82 2 0,-568 3 0,433 0 0,0 0 0,1 0 0,-1 1 0,0 1 0,1-1 0,0 1 0,-1 1 0,-15 8 0,-72 50 0,37-23 0,-90 62 0,75-49 0,51-33 0,0 1 0,1 1 0,2 1 0,0 1 0,-18 27 0,-42 44 0,70-83 0,1-1 0,1 1 0,0 1 0,0 0 0,1 0 0,1 1 0,0 0 0,1 0 0,0 0 0,1 1 0,0 0 0,1 0 0,-3 26 0,2-18 0,0 0 0,-13 30 0,0 5 0,-9 24 0,-46 99 0,70-172 0,-38 72 0,32-66 0,1 0 0,0 1 0,1 1 0,0-1 0,2 1 0,0 0 0,0 0 0,2 1 0,-3 20 0,7 114 0,2-101 0,-3 0 0,-2 0 0,-9 50 0,-1-38 0,0-7 0,3 1 0,-5 105 0,13-23 0,5 119 0,0-236 0,2 1 0,1-2 0,0 1 0,1-1 0,2 0 0,0-1 0,14 21 0,-16-25 0,1-2 0,0 1 0,1-1 0,0-1 0,1 0 0,1 0 0,0-1 0,18 13 0,-3-5 0,1-2 0,49 24 0,8 8 0,7 2 0,-71-41 0,19 8 0,55 17 0,-82-31 0,1-1 0,-1 0 0,1-1 0,0-1 0,0 0 0,0-1 0,0 0 0,19-4 0,91-12-6,-74 10-447,1-1 0,87-25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18:45:10.654"/>
    </inkml:context>
    <inkml:brush xml:id="br0">
      <inkml:brushProperty name="width" value="0.35" units="cm"/>
      <inkml:brushProperty name="height" value="0.35" units="cm"/>
      <inkml:brushProperty name="color" value="#FFDB75"/>
    </inkml:brush>
  </inkml:definitions>
  <inkml:trace contextRef="#ctx0" brushRef="#br0">688 1 24575,'-4'0'0,"0"1"0,1 0 0,-1 0 0,0 0 0,1 0 0,-1 1 0,1-1 0,-1 1 0,1 0 0,0 0 0,-1 0 0,1 1 0,0-1 0,-4 6 0,-43 49 0,21-22 0,-29 17 0,45-41 0,0 0 0,0 1 0,1 0 0,1 1 0,0 0 0,-14 24 0,7-6 0,-5 10 0,-30 70 0,46-86 0,0 2 0,2-1 0,-4 37 0,6-35 0,-1 0 0,-13 45 0,-3-18 0,7-20 0,2 1 0,-13 63 0,13-41 0,-2 0 0,-33 84 0,28-89 0,3 1 0,2 0 0,2 1 0,3 0 0,2 1 0,1 67 0,6 469 0,-1-592-5,-4 45 131,3-44-163,1-1 1,0 1 0,-1 0 0,1 0-1,-1 0 1,1 0 0,-1 0 0,1-1 0,-1 1-1,0 0 1,1-1 0,-1 1 0,0 0-1,0-1 1,1 1 0,-1-1 0,0 1-1,0-1 1,0 1 0,0-1 0,0 1-1,1-1 1,-1 0 0,0 0 0,0 1-1,0-1 1,0 0 0,0 0 0,0 0 0,0 0-1,0 0 1,0 0 0,0-1 0,0 1-1,0 0 1,0 0 0,0-1 0,0 1-1,1 0 1,-3-2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18:45:25.654"/>
    </inkml:context>
    <inkml:brush xml:id="br0">
      <inkml:brushProperty name="width" value="0.35" units="cm"/>
      <inkml:brushProperty name="height" value="0.35" units="cm"/>
      <inkml:brushProperty name="color" value="#FFE18B"/>
    </inkml:brush>
  </inkml:definitions>
  <inkml:trace contextRef="#ctx0" brushRef="#br0">1330 2 24575,'-31'0'0,"-14"-1"0,0 1 0,0 3 0,0 1 0,-84 20 0,28 3 0,49-14 0,-58 21 0,87-22 0,1 0 0,0 1 0,1 2 0,1 0 0,0 1 0,1 1 0,1 0 0,-20 26 0,25-26 0,1 0 0,0 2 0,1-1 0,1 2 0,1-1 0,-9 28 0,13-34 0,-16 43 0,-78 184 0,41-137 0,43-80 0,1 1 0,0 0 0,2 1 0,-13 40 0,-59 211 0,81-262 0,-6 17 0,2 0 0,1 0 0,-2 54 0,8 15 0,1-39 0,-2 0 0,-15 92 0,-12 44 0,19-129 0,4 0 0,6 123 0,2-67 0,-3-96 0,2-1 0,1 1 0,1-1 0,2 0 0,0-1 0,2 1 0,16 37 0,-8-19-682,18 79-1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18:45:32.051"/>
    </inkml:context>
    <inkml:brush xml:id="br0">
      <inkml:brushProperty name="width" value="0.35" units="cm"/>
      <inkml:brushProperty name="height" value="0.35" units="cm"/>
      <inkml:brushProperty name="color" value="#FFE18B"/>
    </inkml:brush>
  </inkml:definitions>
  <inkml:trace contextRef="#ctx0" brushRef="#br0">1 3 24575,'169'-3'0,"182"6"0,-263 11 0,-61-9 0,51 4 0,-9-5 0,-1 3 0,101 22 0,-124-16 0,78 31 0,-109-36 0,1 0 0,-1 1 0,0 0 0,-1 1 0,0 0 0,-1 2 0,20 20 0,-14-12 0,41 32 0,-44-43 0,1 0 0,-1 0 0,20 6 0,-22-9 0,0-1 0,0 2 0,0 0 0,-1 0 0,0 1 0,15 13 0,148 166 0,-72-38 0,-82-113 0,1-1 0,2-1 0,2-2 0,1 0 0,34 31 0,-14-26 0,1-1 0,94 51 0,-61-46 0,148 54 0,96 8 0,-294-94 0,8 5 0,49 24 0,5 2 0,293 80 0,-181-56 0,18 3 0,-179-54 0,67 29 0,-85-30 0,2-1 0,0-1 0,0-1 0,1-2 0,-1-1 0,37 3 0,-4-3 0,92 19 0,-8 0 0,7 4 0,-25-3 0,-21 1 0,-21-4 0,-50-16 0,312 51 0,-246-44 0,-1 4 0,108 34 0,-95-22 0,119 16 0,-141-33 0,-16-2 0,94 2 0,-128-10 0,0 2 0,1 2 0,52 15 0,16 2 0,26-1-682,209 7-1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18:46:27.605"/>
    </inkml:context>
    <inkml:brush xml:id="br0">
      <inkml:brushProperty name="width" value="0.05" units="cm"/>
      <inkml:brushProperty name="height" value="0.05" units="cm"/>
      <inkml:brushProperty name="color" value="#FFE18B"/>
    </inkml:brush>
  </inkml:definitions>
  <inkml:trace contextRef="#ctx0" brushRef="#br0">0 0 24575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18:46:31.918"/>
    </inkml:context>
    <inkml:brush xml:id="br0">
      <inkml:brushProperty name="width" value="0.05" units="cm"/>
      <inkml:brushProperty name="height" value="0.05" units="cm"/>
      <inkml:brushProperty name="color" value="#FFE18B"/>
    </inkml:brush>
  </inkml:definitions>
  <inkml:trace contextRef="#ctx0" brushRef="#br0">1 0 24575,'10'0'0,"7"0"0,16 0 0,7 0 0,6 0 0,5 0 0,-2 5 0,1 1 0,-3 1 0,-5 2 0,-5 1 0,1-2 0,-6-2-8191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18:46:35.139"/>
    </inkml:context>
    <inkml:brush xml:id="br0">
      <inkml:brushProperty name="width" value="0.05" units="cm"/>
      <inkml:brushProperty name="height" value="0.05" units="cm"/>
      <inkml:brushProperty name="color" value="#FFE18B"/>
    </inkml:brush>
  </inkml:definitions>
  <inkml:trace contextRef="#ctx0" brushRef="#br0">0 1 24575,'1'14'0,"1"1"0,1 0 0,0 0 0,0-1 0,2 0 0,6 17 0,-4-16 0,-2 1 0,0 0 0,-1 0 0,4 30 0,-5 1 0,-1 1 0,10 55 0,2-34-62,-6-31-372,-1 0-1,3 69 1,-10-83-6392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18:46:42.233"/>
    </inkml:context>
    <inkml:brush xml:id="br0">
      <inkml:brushProperty name="width" value="0.05" units="cm"/>
      <inkml:brushProperty name="height" value="0.05" units="cm"/>
      <inkml:brushProperty name="color" value="#FFE18B"/>
    </inkml:brush>
  </inkml:definitions>
  <inkml:trace contextRef="#ctx0" brushRef="#br0">905 150 24575,'-33'0'0,"10"1"0,-1-2 0,1 0 0,-27-5 0,42 4 0,-1 0 0,1-1 0,0 0 0,0-1 0,0 1 0,0-1 0,1-1 0,0 0 0,-1 0 0,2 0 0,-1-1 0,-6-6 0,10 9 0,-7-8 0,0 0 0,-2 1 0,-15-11 0,22 17 0,-1 1 0,0 1 0,0-1 0,0 1 0,0 0 0,0 0 0,0 0 0,-1 1 0,1 0 0,-10 0 0,11 1 0,-27-3 0,0 1 0,0 2 0,1 2 0,-1 0 0,-59 14 0,85-13 0,0 0 0,0 0 0,1 0 0,-1 1 0,1 0 0,0 0 0,0 0 0,0 1 0,0 0 0,-4 6 0,5-6 0,1-1 0,-1 0 0,0 0 0,0 0 0,0 0 0,-1-1 0,1 1 0,-1-1 0,0 0 0,0-1 0,0 1 0,0-1 0,-1 0 0,1 0 0,-7 1 0,-79 17-1365,71-16-5461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18:24:43.489"/>
    </inkml:context>
    <inkml:brush xml:id="br0">
      <inkml:brushProperty name="width" value="0.2" units="cm"/>
      <inkml:brushProperty name="height" value="0.2" units="cm"/>
      <inkml:brushProperty name="color" value="#FFE69F"/>
    </inkml:brush>
  </inkml:definitions>
  <inkml:trace contextRef="#ctx0" brushRef="#br0">1 684 24575,'2'-12'0,"1"-1"0,0 1 0,1 0 0,0 1 0,1-1 0,0 1 0,0 0 0,2 0 0,-1 1 0,11-13 0,12-24 0,-20 30 0,-1 1 0,-1-1 0,0-1 0,-2 1 0,0-1 0,-1 0 0,0-1 0,-2 1 0,1-34 0,-3 45 0,1 0 0,-1 1 0,2-1 0,-1 0 0,1 1 0,-1-1 0,2 1 0,-1 0 0,1 0 0,6-10 0,1 0 0,2 1 0,18-19 0,22-30 0,-48 58 0,1-1 0,0 1 0,0 0 0,1 1 0,0-1 0,0 1 0,0 0 0,1 1 0,-1 0 0,1 0 0,0 0 0,0 1 0,1 0 0,-1 0 0,1 0 0,11-1 0,-19 4-21,1 0-1,0 0 0,0 0 1,0 0-1,0 0 0,0 0 1,0 0-1,0 0 0,0 0 1,0 1-1,0-1 0,0 0 1,0 1-1,-1-1 0,1 0 1,0 1-1,0-1 0,0 1 0,-1 0 1,1-1-1,0 1 0,0 0 1,-1-1-1,1 1 0,-1 0 1,1 0-1,-1-1 0,1 1 1,-1 0-1,1 0 0,-1 0 1,0 0-1,1 0 0,-1 0 1,0 0-1,0 0 0,0-1 1,0 1-1,0 0 0,0 0 1,0 0-1,0 0 0,0 0 1,0 0-1,0 0 0,-1 0 1,1 0-1,0 0 0,-1 0 1,1-1-1,-1 1 0,1 0 1,-1 0-1,1 0 0,-1-1 1,1 1-1,-1 0 0,0 0 1,1-1-1,-1 1 0,0-1 1,-1 2-1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18:46:46.941"/>
    </inkml:context>
    <inkml:brush xml:id="br0">
      <inkml:brushProperty name="width" value="0.05" units="cm"/>
      <inkml:brushProperty name="height" value="0.05" units="cm"/>
      <inkml:brushProperty name="color" value="#FFE18B"/>
    </inkml:brush>
  </inkml:definitions>
  <inkml:trace contextRef="#ctx0" brushRef="#br0">1 1 24575,'4'0'0,"12"0"0,8 0 0,4 0 0,2 0 0,2 0 0,-1 0 0,-1 0 0,0 0 0,0 0 0,-6 0-8191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18:46:53.048"/>
    </inkml:context>
    <inkml:brush xml:id="br0">
      <inkml:brushProperty name="width" value="0.05" units="cm"/>
      <inkml:brushProperty name="height" value="0.05" units="cm"/>
      <inkml:brushProperty name="color" value="#FFE18B"/>
    </inkml:brush>
  </inkml:definitions>
  <inkml:trace contextRef="#ctx0" brushRef="#br0">0 1 24575,'5'0'0,"6"0"0,6 0 0,6 0 0,2 0 0,3 0 0,1 0 0,0 0 0,1 0 0,-1 0 0,0 0 0,-5 5 0,-7 6 0,-6 6 0,-4 6 0,-10-3 0,-3-3-8191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18:47:40.401"/>
    </inkml:context>
    <inkml:brush xml:id="br0">
      <inkml:brushProperty name="width" value="0.35" units="cm"/>
      <inkml:brushProperty name="height" value="0.35" units="cm"/>
      <inkml:brushProperty name="color" value="#FFE18B"/>
    </inkml:brush>
  </inkml:definitions>
  <inkml:trace contextRef="#ctx0" brushRef="#br0">1 1043 24575,'1666'0'0,"-1645"-1"0,0-1 0,39-10 0,-38 7 0,0 1 0,29-1 0,639 3 0,-335 4 0,68-2 0,-419 0 0,1 1 0,-1-2 0,0 1 0,0 0 0,0-1 0,0 0 0,0 0 0,0 0 0,0 0 0,-1 0 0,1-1 0,0 0 0,-1 0 0,7-4 0,-8 3 0,1 1 0,-1-1 0,0-1 0,0 1 0,0 0 0,0 0 0,-1-1 0,1 1 0,-1-1 0,0 1 0,0-1 0,0 0 0,-1 1 0,1-1 0,-1 0 0,0-5 0,1-39 0,-2-1 0,-3 1 0,-18-94 0,0 50 0,-36-93 0,52 170 0,-1-3 0,0-1 0,2 0 0,0 0 0,1-1 0,1 1 0,-2-26 0,5 18 0,2-58 0,-1 79 0,0 1 0,0 0 0,0-1 0,1 1 0,0 0 0,0 0 0,0 0 0,1 0 0,0 0 0,-1 1 0,2-1 0,6-7 0,-10 11 0,1 0 0,-1 1 0,1-1 0,-1 0 0,1 1 0,-1-1 0,1 1 0,0-1 0,-1 1 0,1-1 0,0 1 0,0-1 0,-1 1 0,1 0 0,0-1 0,0 1 0,0 0 0,0 0 0,-1-1 0,1 1 0,0 0 0,0 0 0,0 0 0,0 0 0,0 0 0,0 0 0,-1 1 0,1-1 0,0 0 0,0 0 0,0 0 0,0 1 0,-1-1 0,1 1 0,0-1 0,0 0 0,-1 1 0,1-1 0,0 1 0,-1 0 0,1-1 0,0 1 0,-1-1 0,1 1 0,-1 0 0,1 0 0,-1-1 0,0 1 0,1 0 0,-1 0 0,0-1 0,1 1 0,-1 0 0,0 0 0,0 0 0,1 1 0,1 6 0,1 0 0,-2 1 0,1-1 0,0 15 0,-1-11 0,-2 1 0,0-1 0,0 1 0,-1-1 0,-1 0 0,0 1 0,-1-1 0,0-1 0,0 1 0,-2 0 0,1-1 0,-1 0 0,-1-1 0,0 1 0,-1-1 0,1-1 0,-2 1 0,0-1 0,-14 11 0,4-4 0,0-2 0,-1-1 0,-1 0 0,0-1 0,-1-2 0,0 0 0,0-1 0,-1-1 0,-29 6 0,81-17 0,58 2 0,3 0 0,-30-5-1365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18:47:54.560"/>
    </inkml:context>
    <inkml:brush xml:id="br0">
      <inkml:brushProperty name="width" value="0.35" units="cm"/>
      <inkml:brushProperty name="height" value="0.35" units="cm"/>
      <inkml:brushProperty name="color" value="#FFE18B"/>
    </inkml:brush>
  </inkml:definitions>
  <inkml:trace contextRef="#ctx0" brushRef="#br0">4311 854 24575,'-9'-1'0,"1"0"0,-1 0 0,0-1 0,1 0 0,-1-1 0,1 0 0,0 0 0,-1-1 0,-9-6 0,-72-51 0,65 43 0,-128-106 0,144 119 0,0 0 0,-1 0 0,0 1 0,0 1 0,-18-5 0,-25-8 0,-132-50 0,180 64 0,0 1 0,1-1 0,-1 1 0,0 0 0,0 1 0,0-1 0,0 1 0,0 0 0,0 0 0,0 1 0,1-1 0,-1 1 0,0 0 0,0 0 0,0 1 0,1-1 0,-1 1 0,1 0 0,-1 1 0,1-1 0,0 1 0,0 0 0,-5 3 0,-24 14 0,20-14 0,0-1 0,0-1 0,-1 0 0,1-1 0,-1 0 0,0-1 0,-27 1 0,-2-3 0,-54-7 0,82 4 0,1 1 0,-1-2 0,1 0 0,0-1 0,0 0 0,-23-13 0,-75-54 0,4 3 0,-12 11 0,-254-85 0,249 98 0,86 28 0,-2 2 0,0 2 0,-1 2 0,0 1 0,-53-5 0,-324 13 0,208 5 0,186-5 0,0 0 0,0-1 0,0-2 0,0-1 0,-36-13 0,53 17 0,-30-7 0,1 3 0,-1 1 0,-1 2 0,1 1 0,-68 6 0,4-1 0,20-4 0,-89 3 0,157 1 0,1 0 0,0 1 0,0 0 0,1 1 0,-1 1 0,1 0 0,0 1 0,-21 16 0,-41 19 0,44-29 0,21-9 0,-1-1 0,1 1 0,0 0 0,1 1 0,-1 0 0,1 0 0,0 1 0,0 0 0,1 1 0,-1-1 0,2 1 0,-11 14 0,0 2 0,7-11 0,1 1 0,1 0 0,-1 0 0,2 0 0,0 1 0,1 0 0,0 1 0,-7 29 0,13-42 0,0 0 0,1 0 0,-1 0 0,0 0 0,1 0 0,0 1 0,-1-1 0,1 0 0,0 0 0,0-1 0,0 1 0,0 0 0,1 0 0,-1 0 0,0-1 0,1 1 0,0-1 0,-1 1 0,1-1 0,0 1 0,-1-1 0,1 0 0,0 0 0,0 0 0,0 0 0,0 0 0,0-1 0,0 1 0,0 0 0,0-1 0,0 0 0,1 1 0,2-1 0,13 3 0,0-1 0,-1-1 0,20-1 0,-25 0 0,283-5 0,201 6 0,-448 4 0,72 18 0,28 2 0,513 33 0,-654-58 0,21 2 0,-1 0 0,1 2 0,-1 1 0,41 13 0,-14-2 0,71 12 0,-17-5 0,123 19 0,-60-13 0,-139-19 0,-25-2 0,-20 1 0,-230 61 0,60-17 0,75-20 0,77-25 0,0 1 0,1 1 0,0 2 0,1 0 0,-49 31 0,-88 66 0,93-57 0,52-39 0,0 1 0,2 1 0,-1 1 0,2 0 0,-24 28 0,-1 6 0,-2-2 0,-3-2 0,-77 58 0,39-26 0,20-16 0,-27 27 0,67-62 0,-1-1 0,-1-1 0,-2-1 0,-32 20 0,44-32 0,1 0 0,-31 30 0,31-26 0,-1-1 0,-25 17 0,-10 4 0,2 2 0,2 2 0,-69 72 0,83-65 0,29-37 0,-1 0 0,0-1 0,-13 14 0,-108 103 0,-112 98 0,127-117 0,91-85 0,22-22 0,0 1 0,0-1 0,0 0 0,0 1 0,0-1 0,0 0 0,0 1 0,-1-1 0,1 0 0,0 0 0,0 1 0,0-1 0,-1 0 0,1 1 0,0-1 0,0 0 0,-1 0 0,1 0 0,0 1 0,0-1 0,-1 0 0,1 0 0,0 0 0,-1 0 0,1 0 0,0 0 0,-1 1 0,1-1 0,0 0 0,-1 0 0,1 0 0,0 0 0,-1 0 0,1 0 0,0 0 0,-1 0 0,1 0 0,0-1 0,-1 1 0,1 0 0,0 0 0,-1 0 0,1 0 0,0 0 0,-1-1 0,3-19 0,17-33 0,-18 50 0,25-57 0,2 2 0,2 1 0,3 1 0,3 2 0,69-82 0,-36 53 0,61-70 0,-98 118 0,-1-1 0,-2-1 0,-2-2 0,37-68 0,-51 81 0,23-48 0,2 2 0,4 2 0,80-103 0,-86 128 0,33-57 0,-51 72 0,1 0 0,2 1 0,1 1 0,2 1 0,52-48 0,144-93 0,-148 118 0,-58 43 0,0-1 0,-1-1 0,0-1 0,-1 1 0,0-2 0,0 0 0,-1 0 0,17-24 0,-107 94 0,-381 368 0,376-354 0,-4-4 0,-129 78 0,190-132 0,0 2 0,2 0 0,0 2 0,1 0 0,1 2 0,1 1 0,1 0 0,-34 48 0,5-3 0,43-59 0,33-43 0,29-41 0,-3-2 0,41-84 0,-73 121 0,-1-1 0,-3-1 0,-1 0 0,-2-1 0,-2-1 0,6-55 0,-16 92 0,31-418 0,-35 404 0,3 22 0,0 0 0,0 0 0,0 0 0,0-1 0,-1 1 0,1 0 0,0 0 0,0 0 0,0 0 0,0 0 0,-1-1 0,1 1 0,0 0 0,0 0 0,0 0 0,-1 0 0,1 0 0,0 0 0,0 0 0,0 0 0,-1 0 0,1 0 0,0 0 0,0 0 0,-1 0 0,1 0 0,0 0 0,0 0 0,0 0 0,-1 0 0,1 0 0,0 0 0,0 0 0,0 1 0,-1-1 0,1 0 0,0 0 0,0 0 0,0 0 0,0 0 0,-1 0 0,1 1 0,0-1 0,0 0 0,-25 36 0,-66 111 0,-133 246 0,157-262 0,-25 59 0,68-142 0,9-29 0,14-19 0,1 0 0,0 0 0,-1 0 0,1 1 0,0-1 0,-1 0 0,1 0 0,0 0 0,-1 0 0,1 0 0,0 0 0,-1 0 0,1 0 0,0-1 0,-1 1 0,1 0 0,0 0 0,-1 0 0,1 0 0,0 0 0,-1 0 0,1-1 0,0 1 0,0 0 0,-1 0 0,1-1 0,0 1 0,0 0 0,-1 0 0,1-1 0,0 1 0,0 0 0,0 0 0,-1-1 0,1 1 0,0 0 0,0-1 0,0 1 0,0 0 0,0-1 0,0 1 0,0 0 0,0-1 0,0 1 0,0 0 0,0-1 0,0 1 0,0-1 0,0 1 0,-6-46 0,2-1 0,2 1 0,7-86 0,-5 127 0,9-75 0,3 1 0,25-85 0,7-41 0,-38 166 0,-2-1 0,-1 1 0,-3-49 0,0 87 0,0-1 0,0 0 0,0 1 0,0-1 0,0 1 0,0-1 0,-1 0 0,1 1 0,0-1 0,-1 1 0,1-1 0,-1 1 0,0-1 0,1 1 0,-1-1 0,0 1 0,0 0 0,-2-3 0,2 4 0,0 0 0,0 0 0,1 0 0,-1 1 0,0-1 0,0 0 0,0 1 0,1-1 0,-1 1 0,0-1 0,1 0 0,-1 1 0,0 0 0,1-1 0,-1 1 0,0-1 0,1 1 0,-1 0 0,1-1 0,-1 1 0,1 0 0,0 0 0,-1-1 0,1 2 0,-28 61 0,18-23 0,2 0 0,1 0 0,-1 48 0,6 127 0,-6 67 0,3-247 0,2-20 0,1 1 0,0-1 0,2 1 0,0 24 0,1-36 0,-1-1 0,1 0 0,0 1 0,0-1 0,0 1 0,0-1 0,0 0 0,1 0 0,-1 0 0,1 0 0,0 0 0,0 0 0,0 0 0,0-1 0,1 1 0,-1-1 0,1 1 0,-1-1 0,1 0 0,0 0 0,0 0 0,0-1 0,0 1 0,0-1 0,6 3 0,8 0 0,1 0 0,0-1 0,0-1 0,0-1 0,0 0 0,0-1 0,1-1 0,17-4 0,6-1 0,-1-3 0,56-19 0,-76 21 0,-1 0 0,1-2 0,-1 0 0,-1-2 0,1 0 0,-2-1 0,0-1 0,0 0 0,-2-2 0,1 0 0,-2-1 0,0 0 0,-1-1 0,0-1 0,-2 0 0,12-22 0,-1-5 0,3 1 0,1 2 0,49-59 0,-62 85 0,22-24 0,36-53 0,-49 66 0,-22 25 0,-3 4 0,-50 48 0,-2-4 0,-104 71 0,155-114 0,0-1 0,-1 0 0,0 0 0,1 0 0,-1-1 0,0 1 0,0-1 0,-7 2 0,11-3 0,-1 0 0,1 0 0,0 0 0,-1 0 0,1 0 0,0 0 0,-1 0 0,1 0 0,0 0 0,-1 0 0,1-1 0,0 1 0,-1 0 0,1 0 0,0 0 0,-1 0 0,1 0 0,0-1 0,0 1 0,-1 0 0,1 0 0,0-1 0,0 1 0,-1 0 0,1 0 0,0-1 0,0 1 0,0 0 0,-1-1 0,1 1 0,0 0 0,0-1 0,0 1 0,0-1 0,7-23 0,5 5 0,1-1 0,2 2 0,0 0 0,0 0 0,2 2 0,0 0 0,26-18 0,-13 9 0,30-31 0,-50 38 0,-22 17 0,-30 18 0,-103 82 0,95-61 0,-90 49 0,136-85 0,0 0 0,0 0 0,0 0 0,0-1 0,0 1 0,0-1 0,0 0 0,0 0 0,-1 0 0,1-1 0,0 0 0,0 0 0,-1 0 0,-4-1 0,6 0 0,0 0 0,0 0 0,0-1 0,1 1 0,-1-1 0,0 0 0,1 0 0,0 0 0,-1 0 0,1 0 0,0-1 0,0 1 0,0-1 0,0 1 0,1-1 0,-1 0 0,1 0 0,-3-5 0,-128-234 0,106 199-341,-1 2 0,-3 0-1,-68-70 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18:48:09.878"/>
    </inkml:context>
    <inkml:brush xml:id="br0">
      <inkml:brushProperty name="width" value="0.35" units="cm"/>
      <inkml:brushProperty name="height" value="0.35" units="cm"/>
      <inkml:brushProperty name="color" value="#FFE18B"/>
    </inkml:brush>
  </inkml:definitions>
  <inkml:trace contextRef="#ctx0" brushRef="#br0">6 0 24575,'0'594'0,"1"-572"0,1 0 0,9 36 0,-6-35 0,-1 0 0,1 27 0,-3 658 0,-4-343 0,3-266 0,-3 111 0,-11-134 0,8-55 0,1 1 0,-2 29 0,5-17 0,-1-20 0,1 1 0,1-1 0,0 1 0,1 0 0,0-1 0,8 29 0,-8-41 0,1 1 0,0 0 0,0-1 0,0 1 0,0-1 0,0 1 0,1-1 0,-1 0 0,1 0 0,-1 0 0,1 0 0,0-1 0,0 1 0,0-1 0,0 0 0,0 0 0,0 0 0,0 0 0,0 0 0,0 0 0,0-1 0,6 1 0,11 0 0,1-1 0,30-2 0,-25 0 0,-3 1 0,-8 1 0,0 0 0,1-1 0,-1-1 0,28-7 0,-39 7 0,1 0 0,-1 0 0,0 0 0,0 0 0,0-1 0,0 1 0,0-1 0,0 0 0,-1 0 0,1-1 0,-1 1 0,0-1 0,0 0 0,0 1 0,0-1 0,-1 0 0,0-1 0,0 1 0,0 0 0,2-5 0,-1-7 0,0 1 0,0 0 0,-1-1 0,-1 0 0,-1 1 0,0-1 0,-4-23 0,2 25 0,0 0 0,1 0 0,1 0 0,1 0 0,0 0 0,0 0 0,1 0 0,1 1 0,6-18 0,36-48 0,-31 57 0,19-40 0,73-155 0,-22 62 0,-76 144 0,1 0 0,1 0 0,0 1 0,0 1 0,1-1 0,0 2 0,1 0 0,0 0 0,22-10 0,-13 5 0,1 0 0,19-16 0,-26 16 0,0 2 0,1-1 0,1 2 0,0 1 0,0 0 0,1 1 0,0 0 0,1 2 0,-1 0 0,1 1 0,0 1 0,0 1 0,1 1 0,-1 0 0,30 2 0,-30-1 0,0 0 0,0-2 0,-1 0 0,1-1 0,21-8 0,89-38 0,-104 39 0,15-6 0,53-16 0,-80 28 0,-1 0 0,0 0 0,0-1 0,-1-1 0,1 0 0,-1 0 0,-1-1 0,0-1 0,0 0 0,0 0 0,-1-1 0,14-20 0,8-15 0,46-88 0,-48 78 0,-16 30 0,-2 5 0,0 0 0,15-19 0,-21 33 0,0 1 0,0 0 0,0 0 0,0 0 0,1 0 0,0 1 0,0 0 0,0 0 0,0 0 0,12-4 0,9-3 0,0-1 0,0-1 0,47-32 0,-30 16-1365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18:46:02.826"/>
    </inkml:context>
    <inkml:brush xml:id="br0">
      <inkml:brushProperty name="width" value="0.35" units="cm"/>
      <inkml:brushProperty name="height" value="0.35" units="cm"/>
      <inkml:brushProperty name="color" value="#FFE18B"/>
    </inkml:brush>
  </inkml:definitions>
  <inkml:trace contextRef="#ctx0" brushRef="#br0">7585 1279 24575,'-6'-3'0,"0"1"0,0-1 0,0 0 0,0-1 0,1 1 0,-1-1 0,1 0 0,0 0 0,0-1 0,1 1 0,-9-11 0,4 5 0,-25-19 0,0 2 0,-2 1 0,-1 2 0,-76-36 0,85 46 0,-112-46 0,91 41 0,-51-27 0,89 41 0,-1 0 0,1 1 0,-1 1 0,1 0 0,-1 0 0,0 1 0,0 0 0,-1 1 0,-12 1 0,-9-2 0,21-1 0,0 1 0,0-2 0,1 0 0,-1-1 0,1 0 0,-14-8 0,-33-12 0,-4 0 0,1-2 0,2-3 0,-88-58 0,135 81 0,-1 1 0,0 0 0,0 1 0,0 0 0,0 1 0,-19-3 0,-32-9 0,56 12 0,0 0 0,0-1 0,0 0 0,0 0 0,1-1 0,0 0 0,-10-10 0,12 10 0,0 1 0,0-1 0,-1 1 0,1 1 0,-1-1 0,0 1 0,-1 0 0,1 1 0,-1 0 0,0 0 0,-13-3 0,4 3 0,0 0 0,0-2 0,0 0 0,1 0 0,0-2 0,0 0 0,-21-13 0,11 3 0,1-2 0,0 0 0,-27-30 0,45 44 0,-1-1 0,1 1 0,-1 0 0,-1 0 0,1 1 0,-1 0 0,1 1 0,-1 0 0,-18-3 0,16 3 0,0 0 0,0-1 0,0 0 0,0-1 0,1 0 0,-12-7 0,2 0 0,1 2 0,-2 0 0,0 1 0,0 1 0,0 0 0,-25-4 0,25 8 0,1-2 0,0 0 0,0-1 0,1-1 0,0-1 0,0-1 0,-29-20 0,41 25 0,0 1 0,0-1 0,0 2 0,0-1 0,-1 1 0,0 0 0,0 0 0,0 1 0,0 0 0,0 1 0,-12-1 0,-12 0 0,-53 4 0,32 1 0,9-2 0,0-2 0,0-1 0,1-3 0,-1-1 0,-58-17 0,60 14 0,-1 2 0,0 1 0,-1 2 0,1 3 0,-73 5 0,2-1 0,-2257-3 0,2328 2 0,-76 14 0,66-7 0,10 0 0,1 1 0,-45 18 0,-8 2 0,68-20 0,0 1 0,1 1 0,0 1 0,-24 17 0,-28 13 0,32-18 0,0 1 0,2 3 0,1 1 0,1 2 0,-60 61 0,57-53 0,-1-2 0,-2-2 0,-66 38 0,83-54 0,1-4 0,0 0 0,-49 16 0,-26 14 0,93-40 0,1 0 0,-1 1 0,1 0 0,1 1 0,-1 0 0,1 1 0,0 0 0,1 0 0,-11 15 0,20-19 0,9-10 0,10-11 0,46-50 0,-13 10 0,2 3 0,93-70 0,-125 107 0,2 0 0,0 1 0,1 1 0,0 2 0,1 0 0,0 2 0,1 1 0,0 1 0,1 1 0,-1 2 0,47-4 0,139-3 0,153-3 0,-307 15 0,143-4 0,-168 1 0,0-1 0,-1-2 0,0-1 0,33-12 0,-8 2 0,1 3 0,0 3 0,72-5 0,-73 9 0,-48 4 0,-35 3 0,-46 3 0,-76 9 0,76-8 0,-86 17 0,118-11 0,0 2 0,-47 22 0,17-7 0,10-3 0,36-13 0,-1-2 0,-1 0 0,-40 8 0,46-15 0,0 2 0,0 0 0,1 1 0,-25 10 0,37-12 0,0 0 0,1 1 0,-1 0 0,0 0 0,1 0 0,0 0 0,0 1 0,0 0 0,1 0 0,-1 0 0,1 0 0,1 1 0,-1 0 0,1 0 0,-5 11 0,-8 17 0,-1-1 0,-1-1 0,-2-1 0,-31 38 0,-107 110 0,114-132 0,-17 22 0,-50 51 0,44-42 0,52-59 0,0-1 0,-1 0 0,-36 31 0,-22 3 0,40-29 0,-44 38 0,67-51 0,0 0 0,1 2 0,1-1 0,-1 1 0,2 1 0,0-1 0,-10 22 0,6-9 0,2 0 0,0 0 0,1 1 0,2 1 0,1-1 0,1 1 0,1 0 0,0 47 0,6 661 0,0-712 0,0 0 0,2-1 0,0 1 0,11 29 0,-10-36 0,0 1 0,-1-1 0,0 1 0,-2-1 0,0 1 0,0 0 0,-2 0 0,0 0 0,-4 26 0,1-29 0,-1 8 0,5-23 0,0 1 0,0 0 0,0 0 0,0-1 0,0 1 0,0-1 0,-1 1 0,1-1 0,0 1 0,0-1 0,0 1 0,-1-1 0,1 0 0,0 1 0,-1-1 0,1 0 0,-1 0 0,1 1 0,-1-1 0,1 0 0,-1 0 0,1 0 0,-1-1 0,15-19 0,-2-1 0,0 0 0,-2 0 0,0-2 0,9-30 0,30-129 0,-32 107 0,-10 38 0,-2 0 0,1-68 0,-6 70 0,1 0 0,2 0 0,13-51 0,17-73 0,1-3 0,-13 82 0,32-95 0,-42 148 0,0-1 0,2 2 0,1 0 0,19-27 0,-12 23 0,50-54 0,-63 76 0,1 0 0,0 1 0,1 0 0,-1 0 0,2 1 0,-1 1 0,1 0 0,-1 1 0,20-6 0,-3 0 0,0-1 0,0-1 0,-1-1 0,-1-1 0,43-34 0,7-3 0,-38 31 0,2 1 0,83-28 0,-56 23 0,-46 17 0,25-10 0,47-25 0,-77 34 0,-1 0 0,0-2 0,0 0 0,-1 0 0,-1-1 0,19-21 0,-23 23 0,-2 2 0,0 1 0,-1-1 0,1 0 0,-2-1 0,1 1 0,-1-1 0,-1-1 0,1 1 0,-1 0 0,4-18 0,-6 21 0,-1 0 0,1 0 0,1 1 0,-1-1 0,1 1 0,0 0 0,0 0 0,1 0 0,-1 0 0,1 0 0,0 1 0,1-1 0,-1 1 0,1 0 0,9-6 0,-2 3 0,0 1 0,1 0 0,-1 1 0,1 0 0,26-6 0,-36 11 0,-1-1 0,1 1 0,-1-1 0,1 1 0,-1 0 0,1 0 0,-1 0 0,1 1 0,-1-1 0,1 1 0,-1-1 0,1 1 0,-1 0 0,1 0 0,-1 0 0,0 0 0,0 0 0,1 0 0,-1 1 0,0-1 0,0 1 0,0 0 0,-1-1 0,1 1 0,0 0 0,-1 0 0,1 0 0,-1 0 0,1 0 0,-1 1 0,0-1 0,0 0 0,1 3 0,3 10 0,0 1 0,-1-1 0,0 1 0,1 21 0,1 0 0,1-5 0,-1 0 0,-2 1 0,1 41 0,-5-60 0,-1 0 0,0 0 0,-1 0 0,0 0 0,-1 0 0,-1 0 0,0 0 0,0-1 0,-2 0 0,-7 14 0,9-22 0,0 1 0,-1-1 0,0 0 0,0 0 0,0-1 0,0 1 0,-1-1 0,1 0 0,-1-1 0,0 0 0,-1 1 0,-9 2 0,-14 5 0,-46 10 0,33-10 0,-37 6 0,64-15 0,0 1 0,0 0 0,1 1 0,-1 1 0,1 1 0,0 0 0,-24 14 0,-3 9 0,20-14 0,-1 0 0,-47 23 0,47-27 0,1 0 0,0 2 0,1 0 0,0 2 0,1 0 0,1 1 0,-28 29 0,16-9 0,2 0 0,1 3 0,-26 44 0,14-21 0,-51 60 0,8-13 0,58-71 0,-22 49 0,-6 9 0,35-68 0,3 1 0,0 1 0,2 0 0,1 1 0,1 1 0,2-1 0,1 2 0,-7 60 0,5-14 0,2-28 0,-1 75 0,8-55 0,0-21 0,5 52 0,-4-101 0,0 0 0,0-1 0,0 1 0,0-1 0,0 1 0,0-1 0,1 1 0,-1-1 0,0 1 0,0 0 0,0-1 0,1 1 0,-1-1 0,0 1 0,0-1 0,1 1 0,-1-1 0,0 0 0,1 1 0,-1-1 0,0 1 0,1-1 0,-1 0 0,1 1 0,-1-1 0,1 0 0,-1 1 0,1-1 0,-1 0 0,1 0 0,-1 0 0,1 1 0,-1-1 0,1 0 0,0 0 0,-1 0 0,1 0 0,-1 0 0,1 0 0,-1 0 0,1 0 0,-1 0 0,1 0 0,0 0 0,-1 0 0,1-1 0,-1 1 0,1 0 0,-1 0 0,1-1 0,-1 1 0,1 0 0,0-1 0,31-23 0,-25 18 0,18-16 0,-2 0 0,0-2 0,34-45 0,48-90 0,-40 58 0,20-6 0,-23 33 0,-9 2 0,80-143 0,-93 133 0,43-133 0,-42 102 0,1 9 0,5 2 0,116-183 0,-162 283 0,1-1 0,0 1 0,-1 0 0,1-1 0,0 1 0,0 0 0,0 0 0,0 0 0,0 0 0,1 1 0,-1-1 0,1 1 0,-1-1 0,1 1 0,3-2 0,-4 3 0,-1 0 0,1 0 0,-1 1 0,1-1 0,-1 0 0,0 1 0,1-1 0,-1 1 0,1-1 0,-1 1 0,0 0 0,1-1 0,-1 1 0,0 0 0,0 0 0,0 0 0,0 0 0,0 0 0,0 0 0,0 0 0,0 1 0,0-1 0,0 0 0,-1 0 0,1 1 0,0-1 0,-1 0 0,1 1 0,-1-1 0,1 1 0,-1 2 0,9 26 0,-2 0 0,-1 0 0,-1 1 0,-1 0 0,-2 41 0,2-2 0,1-28 0,2 0 0,22 72 0,-18-78 0,-1 1 0,-3 1 0,7 74 0,-15 622 0,1-725 0,0 0 0,1 0 0,0 0 0,1-1 0,0 1 0,0 0 0,1-1 0,0 0 0,0 1 0,1-1 0,0 0 0,1-1 0,0 1 0,0-1 0,0 0 0,1 0 0,0-1 0,10 9 0,8 3 0,0-1 0,2-1 0,0-1 0,31 13 0,35 20 0,-65-32 0,48 33 0,-62-39 0,0 0 0,0-1 0,1-1 0,1 0 0,-1-1 0,1-1 0,0 0 0,1-1 0,-1 0 0,1-2 0,0 0 0,0 0 0,1-2 0,17 1 0,543-5 0,-548 5 0,-1 0 0,32 8 0,-29-4 0,47 2 0,74-9 0,63 3 0,-121 11 0,-60-7 0,64 4 0,-96-10 0,78 0 0,109 15 0,-134-9 0,104-3 0,5 0 0,16 25 0,71 12 0,-121-28 0,147-7 0,-212-5 0,-40-3 0,0 0 0,0-1 0,0-1 0,-1-2 0,1 0 0,-2-2 0,29-13 0,79-44 0,-113 58 0,1 0 0,-1-2 0,0 0 0,-1-1 0,0 0 0,-1-2 0,18-16 0,-10 4 0,-1-1 0,-2-1 0,27-42 0,-24 26 0,39-91 0,-35 70 0,-20 40 0,0 0 0,6-34 0,-8 33 0,1-17 0,-2 0 0,-2 0 0,-2-1 0,-4-48 0,0-7 0,5-3 0,-5-109 0,2 203 0,0 1 0,0-1 0,-1 1 0,0-1 0,0 1 0,-1 0 0,0-1 0,0 1 0,0 1 0,-1-1 0,-4-6 0,-6-4 0,0 1 0,-21-18 0,24 24 0,0 0 0,0-2 0,2 1 0,-1-1 0,1-1 0,-14-23 0,-6-32 0,22 47 0,-1 1 0,-1-1 0,-1 1 0,-1 1 0,-21-29 0,-140-134 0,-14-16 0,158 160 0,1-2 0,2 0 0,-20-45 0,22 40 0,-107-190 0,119 210 0,-2 0 0,-1 2 0,-1 0 0,-1 0 0,-1 2 0,0 0 0,-2 1 0,0 0 0,-1 2 0,-43-29 0,53 38 0,17 8 0,24 12 0,61 34 0,-2 5 0,152 112 0,-113-75 0,-65-34 0,2-2 0,2-4 0,140 74 0,-168-102 0,131 61 0,316 98 0,-223-85 0,-65-27 0,-144-44 0,1-2 0,1-3 0,1-2 0,77 10 0,88 18 0,-26-5 0,-134-27 0,-39-7 0,1-1 0,34 2 0,-17-6 0,0 2 0,0 2 0,73 16 0,276 66 0,20 4 0,841 180 0,-937-199 0,-102-20 0,156 39 0,-54 7 0,106 3 0,-187-46 0,-135-34 0,187 14 0,-145-22 0,-35-3 0,123-3 0,-188-11-1365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18:46:04.022"/>
    </inkml:context>
    <inkml:brush xml:id="br0">
      <inkml:brushProperty name="width" value="0.35" units="cm"/>
      <inkml:brushProperty name="height" value="0.35" units="cm"/>
      <inkml:brushProperty name="color" value="#FFE18B"/>
    </inkml:brush>
  </inkml:definitions>
  <inkml:trace contextRef="#ctx0" brushRef="#br0">2163 710 24575,'0'-4'0,"0"0"0,-1 0 0,0 0 0,0 0 0,0 0 0,0 0 0,-1 0 0,0 0 0,1 0 0,-1 1 0,-1-1 0,1 1 0,0-1 0,-1 1 0,0 0 0,0 0 0,0 0 0,0 0 0,0 1 0,0-1 0,-1 1 0,1 0 0,-1 0 0,-7-3 0,-8-3 0,0 1 0,-1 1 0,-34-6 0,43 10 0,-55-16 0,2-3 0,0-2 0,-62-34 0,-25-9 0,-344-100 0,-12 33 0,440 116 0,-39-12-89,58 14-166,-1 2-1,-1 2 1,0 3 0,-84-4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18:46:06.328"/>
    </inkml:context>
    <inkml:brush xml:id="br0">
      <inkml:brushProperty name="width" value="0.35" units="cm"/>
      <inkml:brushProperty name="height" value="0.35" units="cm"/>
      <inkml:brushProperty name="color" value="#FFE18B"/>
    </inkml:brush>
  </inkml:definitions>
  <inkml:trace contextRef="#ctx0" brushRef="#br0">2626 144 24575,'-707'0'0,"681"-2"0,1-1 0,-1 0 0,1-2 0,-32-11 0,31 8 0,0 1 0,-1 2 0,-47-5 0,3 10 0,24 0 0,1-2 0,-71-11 0,50 4 0,0 3 0,0 3 0,-82 6 0,16 1 0,84-4 0,-1-3 0,-74-11 0,42-2 0,-2 4 0,-146-1 0,6 14-1365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18:46:11.709"/>
    </inkml:context>
    <inkml:brush xml:id="br0">
      <inkml:brushProperty name="width" value="0.35" units="cm"/>
      <inkml:brushProperty name="height" value="0.35" units="cm"/>
      <inkml:brushProperty name="color" value="#FFE18B"/>
    </inkml:brush>
  </inkml:definitions>
  <inkml:trace contextRef="#ctx0" brushRef="#br0">1 3 24575,'77'-1'0,"-28"0"0,0 1 0,1 2 0,79 15 0,-81-9 0,0-3 0,1-2 0,92-5 0,-35-1 0,1153 3 0,-1231 2 0,-1 0 0,35 9 0,-32-5 0,49 3 0,86-11 0,65 4 0,-218 0 0,1 2 0,-1 0 0,0 0 0,0 1 0,-1 1 0,0 0 0,0 0 0,0 1 0,-1 0 0,13 12 0,45 27 0,-63-44-62,0 1 0,1 0 0,-1 0 0,-1 0 0,1 1 0,-1-1 0,1 1 0,-1 0 0,0 1 0,0-1 0,-1 1 0,1 0-1,-1-1 1,0 2 0,0-1 0,-1 0 0,0 0 0,0 1 0,0-1 0,0 1 0,0 7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18:46:13.813"/>
    </inkml:context>
    <inkml:brush xml:id="br0">
      <inkml:brushProperty name="width" value="0.35" units="cm"/>
      <inkml:brushProperty name="height" value="0.35" units="cm"/>
      <inkml:brushProperty name="color" value="#FFE18B"/>
    </inkml:brush>
  </inkml:definitions>
  <inkml:trace contextRef="#ctx0" brushRef="#br0">0 328 24575,'12'0'0,"67"-4"0,-73 3 0,0-1 0,-1 1 0,1-1 0,0 0 0,-1-1 0,0 1 0,1-1 0,-1 0 0,0 0 0,-1-1 0,6-4 0,33-33 0,-22 20 0,0 0 0,2 2 0,45-30 0,-39 34 29,1 2 0,1 1 0,58-16 0,-59 21-325,0-3 0,0 0-1,-1-2 1,35-19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18:23:47.249"/>
    </inkml:context>
    <inkml:brush xml:id="br0">
      <inkml:brushProperty name="width" value="0.2" units="cm"/>
      <inkml:brushProperty name="height" value="0.2" units="cm"/>
      <inkml:brushProperty name="color" value="#FFE69F"/>
    </inkml:brush>
  </inkml:definitions>
  <inkml:trace contextRef="#ctx0" brushRef="#br0">3730 60 24575,'-905'0'0,"882"-2"0,1 0 0,-1-2 0,1 0 0,-34-12 0,32 8 0,-1 2 0,1 0 0,-44-3 0,-547 7 0,302 4 0,-1153-2 0,1461 0 0,0 0 0,1 0 0,-1 1 0,0 0 0,1-1 0,-1 1 0,0 1 0,1-1 0,0 1 0,-1 0 0,1 0 0,0 0 0,0 0 0,0 1 0,0-1 0,-6 7 0,6-5 0,1 1 0,-1-1 0,1 1 0,1 0 0,-1 0 0,1 0 0,0 0 0,0 0 0,0 0 0,1 1 0,0-1 0,0 1 0,0-1 0,0 7 0,2 119 0,-1-212 0,1 38 0,-1 33 0,0 12 0,0 1695 0,-1-1670 0,-2 1 0,-7 34 0,4-32 0,-3 49 0,8-54 0,-1-11 0,2 0 0,0 0 0,0 0 0,2 0 0,4 25 0,-6-38 0,1 0 0,-1 0 0,0-1 0,0 1 0,1 0 0,-1 0 0,1 0 0,-1-1 0,1 1 0,-1 0 0,1 0 0,-1-1 0,1 1 0,-1 0 0,1-1 0,0 1 0,0-1 0,-1 1 0,1-1 0,0 1 0,0-1 0,-1 0 0,1 1 0,0-1 0,0 0 0,0 1 0,0-1 0,0 0 0,2 0 0,-1 0 0,0-1 0,0 1 0,0-1 0,0 1 0,0-1 0,-1 0 0,1 0 0,0 0 0,0 0 0,3-2 0,41-41 0,-43 41 0,17-18 0,43-32 0,-42 37 0,-1-1 0,31-34 0,81-87 0,-93 101 0,-1-2 0,-2-1 0,45-66 0,-29 32 0,3 3 0,4 2 0,107-98 0,-80 82 0,-58 61 0,1 1 0,1 1 0,44-25 0,42-30 0,-39 26 0,-55 38 0,0-1 0,-1-1 0,19-19 0,-29 26 0,1 0 0,-1 0 0,1 1 0,0 0 0,1 1 0,-1 0 0,15-3 0,34-18 0,-30 11 0,100-57 0,141-79 0,-252 144 0,1 1 0,0 0 0,-1 2 0,27-3 0,47-14 0,-35 3 0,1 2 0,117-18 0,-146 32 0,-10 2 0,-1-1 0,0-1 0,0 0 0,0-2 0,21-7 0,189-57 0,-201 62 0,10 0 0,0 2 0,0 2 0,0 1 0,61 6 0,-6-1 0,646-3 0,-729 2 0,0-1 0,-1 2 0,1-1 0,0 2 0,-1-1 0,1 1 0,-1 1 0,9 5 0,5 2 0,-101-43 0,48 18 0,-44-12 0,-290-57 0,236 55 0,76 20 0,1 2 0,-2 2 0,-78 6 0,25-1 0,-832-2 0,915 3 0,0 0 0,1 1 0,-1 1 0,1 1 0,0 0 0,1 2 0,-1 1 0,-18 11 0,-49 18 0,-264 115 0,309-128 0,1 2 0,2 2 0,-69 63 0,20-16 0,54-45 0,2 1 0,1 1 0,2 2 0,1 1 0,2 1 0,-23 42 0,1-4 0,-3-1 0,-4-3 0,-3-2 0,-77 70 0,100-106 0,2 0 0,2 3 0,-35 48 0,51-64 0,-1 0 0,-1-1 0,-33 28 0,-26 28 0,90-88 0,0 0 0,1 2 0,17-12 0,2-2 0,34-24 0,118-66 0,82-21 0,37-21 0,-282 142 0,0-1 0,-1-1 0,-1 0 0,-1-2 0,-1-1 0,26-34 0,-22 26 0,0 2 0,2 1 0,30-25 0,13-2 0,-36 31 0,-2-1 0,0-2 0,-2 0 0,0-2 0,-2-1 0,38-54 0,-4-25 0,9-17 0,-48 84 0,-20 38 0,0 0 0,1 0 0,-1 0 0,0 0 0,0 1 0,0-1 0,0 0 0,0 0 0,0 0 0,0 0 0,0 1 0,0-1 0,0 0 0,-1 0 0,1 0 0,0 0 0,-1 1 0,1-1 0,0 0 0,-1 0 0,1 1 0,-1-1 0,1 0 0,-1 0 0,1 1 0,-1-1 0,0 1 0,1-1 0,-1 1 0,0-1 0,1 1 0,-1-1 0,0 1 0,0-1 0,1 1 0,-1 0 0,0 0 0,0-1 0,0 1 0,1 0 0,-1 0 0,0 0 0,0 0 0,0 0 0,0 0 0,0 0 0,1 0 0,-3 0 0,-11 1 0,0 0 0,0 1 0,1 1 0,-1 0 0,-25 9 0,-68 34 0,72-30 0,-308 151 0,255-115 0,59-34 0,0-1 0,-1-1 0,-61 22 0,54-27 0,0 2 0,-42 22 0,78-35 0,1 0 0,0 0 0,-1 0 0,1 0 0,0 0 0,0 0 0,-1 0 0,1 0 0,0 0 0,0 0 0,-1 0 0,1 1 0,0-1 0,0 0 0,-1 0 0,1 0 0,0 0 0,0 0 0,-1 1 0,1-1 0,0 0 0,0 0 0,0 0 0,0 1 0,-1-1 0,1 0 0,0 0 0,0 1 0,0-1 0,0 0 0,0 0 0,0 1 0,0-1 0,-1 0 0,1 0 0,0 1 0,0-1 0,0 0 0,0 1 0,0-1 0,0 0 0,0 0 0,0 1 0,1-1 0,-1 0 0,0 0 0,0 1 0,0-1 0,0 0 0,0 0 0,0 1 0,1-1 0,19 6 0,30-4 0,35-13 0,0-3 0,-1-4 0,96-34 0,-7-11 0,-100 35 0,139-35 0,-180 56 0,-1-1 0,1-1 0,-2-2 0,1-1 0,-2-2 0,29-16 0,-31 16 0,1 1 0,0 2 0,1 0 0,0 2 0,0 1 0,1 2 0,57-5 0,222 7 0,-169 8 0,371-4 0,-488-2 0,1-1 0,0-1 0,-1-1 0,0 0 0,0-2 0,0-1 0,31-16 0,41-13 0,-59 29 0,-1 2 0,1 2 0,0 1 0,0 2 0,42 3 0,-25-1 0,-1066 1 0,526-4 0,428 5 0,-67 12 0,31-3 0,69-10 0,1 2 0,-37 9 0,53-10 0,-1 0 0,1 1 0,0 0 0,0 1 0,0 0 0,0 0 0,1 1 0,0 0 0,-11 11 0,-114 118 0,131-133 0,0 1 0,-1 0 0,1-1 0,-1 0 0,1 0 0,-1 0 0,0 0 0,0 0 0,0 0 0,0-1 0,0 1 0,0-1 0,-1 0 0,-6 2 0,9-3 0,-1-1 0,1 1 0,-1-1 0,1 1 0,-1-1 0,1 1 0,-1-1 0,1 0 0,-1 0 0,1 1 0,0-1 0,0 0 0,-1 0 0,1 0 0,0-1 0,0 1 0,0 0 0,0 0 0,0-1 0,0 1 0,1 0 0,-1-1 0,0 1 0,1-1 0,-1 1 0,1-1 0,-1 1 0,1-1 0,0 1 0,0-1 0,-1 1 0,1-1 0,1-3 0,-5-33 0,2-1 0,5-60 0,-1-32 0,-2 127 0,0 1 0,0 0 0,-1 0 0,0 0 0,1 0 0,-1 0 0,0 0 0,0 0 0,-1 0 0,1 1 0,0-1 0,-1 0 0,0 1 0,0-1 0,1 1 0,-2-1 0,1 1 0,0 0 0,-5-4 0,3 4 0,-1 0 0,1-1 0,-1 1 0,0 1 0,1-1 0,-1 1 0,0 0 0,0 0 0,0 0 0,0 1 0,-6 0 0,-9 1 0,0 1 0,1 1 0,-1 0 0,1 2 0,-23 8 0,13-1 0,0 1 0,1 2 0,1 1 0,-37 28 0,36-24 0,-1-1 0,-1-1 0,-44 19 0,7-13 0,38-15 0,1 2 0,-48 25 0,67-31 0,0 1 0,1 0 0,-1 0 0,2 1 0,-1 0 0,1 1 0,0 0 0,0 0 0,1 0 0,0 1 0,1-1 0,-5 11 0,9-17 0,0-1 0,1 0 0,-1 0 0,0 0 0,1 1 0,-1-1 0,1 0 0,0 0 0,-1 1 0,1-1 0,0 0 0,0 1 0,0-1 0,0 0 0,0 1 0,0-1 0,0 0 0,0 1 0,1-1 0,-1 0 0,0 1 0,1-1 0,-1 0 0,2 2 0,-1-2 0,0 0 0,0 0 0,1 0 0,-1-1 0,0 1 0,1 0 0,-1-1 0,1 1 0,-1-1 0,1 1 0,-1-1 0,1 0 0,-1 1 0,1-1 0,-1 0 0,1 0 0,2-1 0,6 0 0,0 0 0,-1-1 0,1 0 0,0-1 0,12-5 0,9-5 0,-1-1 0,-1-2 0,0-1 0,-1-1 0,50-43 0,-69 46 0,-9 15 0,-1-1 0,0 1 0,0 0 0,1 0 0,-1 0 0,0 0 0,0 0 0,1 0 0,-1 0 0,0 1 0,1-1 0,-1 0 0,0 0 0,1 0 0,-1 1 0,0-1 0,1 0 0,-1 1 0,0-1 0,1 1 0,-1-1 0,1 0 0,-1 1 0,1-1 0,-1 1 0,0 1 0,-272 196 0,238-174 0,1 1 0,1 2 0,1 1 0,2 2 0,1 1 0,-31 42 0,50-61 0,-1 0 0,0-1 0,-1 0 0,0-1 0,0-1 0,-1 0 0,-28 15 0,155-77 0,-232 141 0,86-62 0,2-4 0,0 2 0,2 2 0,1 0 0,0 2 0,3 0 0,0 2 0,2 1 0,1 1 0,-17 35 0,28-46 0,0-3 0,1 0 0,1 1 0,1-1 0,0 2 0,2-1 0,0 1 0,1-1 0,-2 38 0,8 384 0,26-533 0,-21 66 0,1 0 0,1 1 0,2 0 0,0 1 0,2 0 0,0 0 0,2 2 0,1-1 0,0 2 0,2 1 0,0 0 0,36-30 0,-20 18 0,-2-2 0,-1-1 0,43-64 0,64-128 0,-127 209 0,-10 16 0,3-5 0,0 1 0,-1-1 0,0 1 0,0-1 0,3-13 0,-6 19 0,0-1 0,0 1 0,0 0 0,1 0 0,-2-1 0,1 1 0,0 0 0,0 0 0,0-1 0,-1 1 0,1 0 0,0 0 0,-1-1 0,1 1 0,-1 0 0,0 0 0,1 0 0,-1 0 0,0 0 0,0 0 0,1 0 0,-1 0 0,0 0 0,0 0 0,0 0 0,0 1 0,0-1 0,-1 0 0,1 1 0,0-1 0,0 1 0,0-1 0,0 1 0,-1-1 0,1 1 0,0 0 0,0 0 0,-1-1 0,1 1 0,0 0 0,-2 1 0,-13-2 0,0 0 0,0 2 0,0 0 0,0 1 0,0 1 0,0 0 0,-28 10 0,-110 50 0,141-57 0,-51 23 0,2 4 0,0 2 0,3 2 0,-72 60 0,128-95 0,0 1 0,1-1 0,-1 1 0,0 0 0,1 0 0,0 0 0,-1 0 0,1 1 0,0-1 0,-2 7 0,4-10 0,0 1 0,0-1 0,0 1 0,0-1 0,0 1 0,0-1 0,0 1 0,0-1 0,0 1 0,0-1 0,0 1 0,0-1 0,0 1 0,0-1 0,0 1 0,1-1 0,-1 1 0,0-1 0,0 1 0,1-1 0,-1 0 0,0 1 0,1-1 0,-1 1 0,0-1 0,1 0 0,0 1 0,25 2 0,19-10 0,0-3 0,-1-2 0,79-32 0,-98 35 0,8-4 0,0-1 0,-1-2 0,0 0 0,54-41 0,-116 86 0,19-20 0,1 1 0,0 1 0,-13 16 0,20-14 0,14-14 0,16-16 0,-17 7 0,-1 0 0,1-1 0,-2 0 0,0 0 0,0-1 0,-1 0 0,-1-1 0,0 1 0,0-1 0,-1 0 0,-1-1 0,0 1 0,-1-1 0,-1 1 0,0-1 0,0-18 0,-2-14 0,-1 16 0,1 0 0,1 1 0,2-1 0,1 1 0,8-31 0,0 16 0,-4 15 0,0 0 0,2 0 0,1 1 0,19-33 0,-16 41 0,2 1 0,0 1 0,2 0 0,0 1 0,20-15 0,38-38 0,14-27 0,-90 97 0,1 0 0,-1 0 0,0-1 0,0 1 0,1 0 0,-1 0 0,0-1 0,0 1 0,1 0 0,-1 0 0,0-1 0,0 1 0,1 0 0,-1-1 0,0 1 0,0 0 0,0-1 0,0 1 0,0 0 0,0-1 0,0 1 0,0-1 0,0 1 0,0 0 0,0-1 0,0 1 0,0 0 0,0-1 0,0 1 0,0-1 0,0 1 0,0 0 0,0-1 0,0 1 0,-1-1 0,-13-5 0,-27 3 0,-27 7 0,0 3 0,1 3 0,1 3 0,-86 28 0,129-34 0,0 1 0,0 0 0,-38 21 0,52-23 0,0 0 0,1 0 0,0 1 0,0 0 0,0 0 0,1 0 0,0 1 0,1 1 0,0-1 0,0 1 0,-5 10 0,-9 20 0,-2 0 0,-40 54 0,51-79 0,1 1 0,0 0 0,1 0 0,-12 30 0,18-39 0,1 0 0,0 1 0,0 0 0,1-1 0,0 1 0,0 0 0,0-1 0,1 1 0,0 0 0,0 0 0,0-1 0,1 1 0,0 0 0,1 0 0,3 10 0,-4-16 0,0 1 0,0 0 0,-1 0 0,2 0 0,-1-1 0,0 1 0,0 0 0,1-1 0,-1 1 0,0-1 0,1 1 0,0-1 0,-1 0 0,1 0 0,0 0 0,0 0 0,-1 0 0,1 0 0,0 0 0,0-1 0,0 1 0,0-1 0,0 1 0,0-1 0,0 0 0,0 1 0,0-1 0,0 0 0,0-1 0,0 1 0,0 0 0,0-1 0,0 1 0,0-1 0,0 1 0,0-1 0,0 0 0,3-1 0,8-5 0,0 0 0,-1 0 0,0-1 0,15-13 0,-17 13 0,136-113 0,-66 51 0,-187 142 0,-167 85 0,136-70 0,153-134 0,-3 17 0,-1-1 0,-1 0 0,-2 0 0,-2 0 0,5-51 0,-10 79 0,1-29 0,-2-60 0,-2 67 0,2-1 0,1 1 0,0 0 0,7-28 0,-6 43 0,2 0 0,-1-1 0,1 1 0,1 0 0,0 1 0,0-1 0,1 1 0,0 0 0,1 1 0,0-1 0,0 1 0,1 1 0,0-1 0,0 1 0,10-6 0,-6 5 0,0 1 0,1 1 0,0 0 0,0 0 0,0 1 0,1 1 0,0 0 0,-1 1 0,1 1 0,0 0 0,15 0 0,552 1 0,-256 4 0,-314-3 0,-5-1 0,0 1 0,0 0 0,0 0 0,0 0 0,0 1 0,0 0 0,0 0 0,0 1 0,0-1 0,0 1 0,-1 0 0,9 5 0,-13-7 0,-1 1 0,1-1 0,-1 0 0,0 1 0,1-1 0,-1 0 0,0 0 0,1 1 0,-1-1 0,0 1 0,1-1 0,-1 0 0,0 1 0,0-1 0,1 1 0,-1-1 0,0 1 0,0-1 0,0 0 0,1 1 0,-1-1 0,0 1 0,0-1 0,0 1 0,0-1 0,0 1 0,0-1 0,0 1 0,0-1 0,0 1 0,-1-1 0,1 1 0,0-1 0,0 1 0,0-1 0,0 1 0,-1-1 0,1 0 0,-1 1 0,-21 14 0,-33 2 0,-50 1 0,36-6 0,-71 20 0,119-25 0,1 0 0,-1 1 0,2 1 0,-1 1 0,1 1 0,1 1 0,-30 23 0,-66 50 0,106-76 0,-1 0 0,1 1 0,1-1 0,0 2 0,1-1 0,0 1 0,-9 20 0,-15 26 0,23-46 0,-1-1 0,-1 0 0,1 0 0,-2-1 0,1 0 0,-1-1 0,0 0 0,-1 0 0,0-1 0,0-1 0,-18 8 0,16-6 0,1 0 0,0 1 0,0 0 0,1 1 0,0 0 0,1 1 0,-14 19 0,11-14 0,-2 0 0,-29 26 0,24-26 0,0 1 0,2 0 0,0 2 0,1 0 0,-15 21 0,41-46 0,8-16 0,8-27 0,1 1 0,2 2 0,53-66 0,-60 87 0,17-18 0,-2-3 0,42-68 0,-77 113 0,0-1 0,0 0 0,0 0 0,0 0 0,0 1 0,0-1 0,-1 0 0,1 0 0,0 0 0,-1 0 0,0-1 0,1 1 0,-1 0 0,0 0 0,0 0 0,0 0 0,-1 0 0,1 0 0,-1-3 0,0 4 0,0 1 0,0-1 0,0 0 0,0 0 0,-1 1 0,1-1 0,0 0 0,0 1 0,-1-1 0,1 1 0,0 0 0,-1-1 0,1 1 0,0 0 0,-1 0 0,1 0 0,0 0 0,-1 0 0,1 0 0,0 0 0,-1 0 0,1 0 0,0 1 0,-1-1 0,1 1 0,0-1 0,0 1 0,-1-1 0,1 1 0,-2 1 0,-17 7 0,0 1 0,1 1 0,0 0 0,0 2 0,1 0 0,1 1 0,1 1 0,-16 16 0,-1 6 0,2 2 0,-41 63 0,24-39 0,38-52 0,0 2 0,0-1 0,1 2 0,1-1 0,0 1 0,-6 15 0,5-5 0,1 0 0,0 1 0,2 0 0,1 0 0,1 0 0,-2 50 0,8 1027 0,0-1074 0,0 1 0,8 31 0,-4-29 0,3 47 0,-10 3 0,2 34 0,-1-113 0,0-1 0,-1 0 0,1 0 0,0 1 0,0-1 0,1 0 0,-1 0 0,0 0 0,0 1 0,1-1 0,-1 0 0,0 0 0,1 0 0,-1 0 0,1 1 0,0-1 0,-1 0 0,1 0 0,0 0 0,0 0 0,-1 0 0,1-1 0,0 1 0,1 1 0,0-2 0,-1-1 0,0 1 0,0 0 0,0-1 0,0 1 0,0-1 0,0 1 0,0-1 0,0 1 0,0-1 0,0 0 0,0 1 0,0-1 0,-1 0 0,1 0 0,0 0 0,0 0 0,-1 0 0,2-1 0,31-58 0,-13 6 0,17-65 0,-7 21 0,-10 9 0,-19 77 0,1-1 0,0 1 0,1 0 0,0 0 0,1 0 0,1 0 0,-1 1 0,2 0 0,0 0 0,0 0 0,1 1 0,15-18 0,32-30 0,-20 21 0,50-43 0,-73 69 0,0-1 0,-1-1 0,0 0 0,-1 0 0,-1 0 0,10-22 0,5-6 0,5-8 0,-17 28 0,1 1 0,1 0 0,0 1 0,27-29 0,-25 33 0,71-64 0,-75 71 0,0 1 0,0 0 0,1 0 0,0 1 0,0 0 0,21-6 0,-87 65 0,28-30 0,0 0 0,2 2 0,0 0 0,2 2 0,-20 31 0,-26 34 0,47-68 0,1 2 0,2 0 0,1 1 0,1 1 0,-13 31 0,23-47 0,-7 21 0,12-32 0,1 0 0,-1 0 0,1 0 0,0 0 0,-1 0 0,1 0 0,0 0 0,0 1 0,0-1 0,0 0 0,0 0 0,0 0 0,0 0 0,0 0 0,0 0 0,0 0 0,1 0 0,-1 1 0,0-1 0,1 0 0,-1 0 0,2 1 0,0-2 0,0 0 0,0-1 0,0 1 0,0 0 0,0-1 0,1 1 0,-1-1 0,0 0 0,0 1 0,0-1 0,0 0 0,0 0 0,-1 0 0,1-1 0,0 1 0,0 0 0,-1-1 0,1 1 0,1-3 0,0 2 0,66-61 0,-46 41 0,52-39 0,-52 44 0,-2-2 0,0 0 0,28-33 0,-23 24 0,102-127 0,-117 140 0,5-1 0,-1 1 0,2 0 0,0 1 0,0 1 0,2 1 0,-1 1 0,1 0 0,30-11 0,38-24 0,-81 41 0,-1 0 0,0 0 0,-1 0 0,1-1 0,-1 0 0,0 0 0,0 0 0,-1 0 0,0 0 0,0-1 0,-1 0 0,1 1 0,-1-1 0,-1 0 0,2-11 0,0 4 0,0 1 0,2 0 0,7-17 0,10-12 0,3 1 0,1 2 0,2 0 0,2 2 0,1 1 0,1 1 0,52-42 0,-39 46 0,-31 22 0,-1 0 0,0-2 0,21-20 0,-7 3 0,-17 18 0,0 0 0,0-1 0,-1-1 0,0 1 0,-1-1 0,0-1 0,-1 1 0,7-17 0,32-133-1365,-36 127-5461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18:46:16.694"/>
    </inkml:context>
    <inkml:brush xml:id="br0">
      <inkml:brushProperty name="width" value="0.35" units="cm"/>
      <inkml:brushProperty name="height" value="0.35" units="cm"/>
      <inkml:brushProperty name="color" value="#FFE18B"/>
    </inkml:brush>
  </inkml:definitions>
  <inkml:trace contextRef="#ctx0" brushRef="#br0">0 1 24575,'0'4'0,"0"8"0,0 5 0,0 5 0,5-1 0,2 0 0,-1 2 0,-1 1 0,3-2 0,1-2 0,-2 2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18:47:11.381"/>
    </inkml:context>
    <inkml:brush xml:id="br0">
      <inkml:brushProperty name="width" value="0.35" units="cm"/>
      <inkml:brushProperty name="height" value="0.35" units="cm"/>
      <inkml:brushProperty name="color" value="#FFE18B"/>
    </inkml:brush>
  </inkml:definitions>
  <inkml:trace contextRef="#ctx0" brushRef="#br0">119 1 24575,'0'1861'0,"-2"-1837"0,-1-1 0,-1 0 0,-1 0 0,-1 0 0,-16 41 0,-4 13 0,10-26 0,9-31 0,1-1 0,1 1 0,0 0 0,2 1 0,-2 25 0,7 434 0,-7-429-1365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18:47:13.388"/>
    </inkml:context>
    <inkml:brush xml:id="br0">
      <inkml:brushProperty name="width" value="0.35" units="cm"/>
      <inkml:brushProperty name="height" value="0.35" units="cm"/>
      <inkml:brushProperty name="color" value="#FFE18B"/>
    </inkml:brush>
  </inkml:definitions>
  <inkml:trace contextRef="#ctx0" brushRef="#br0">17 0 24575,'0'2150'0,"1"-2146"-85,-1 0 0,0 0-1,0 0 1,0 0 0,-1 0-1,0 0 1,1 0 0,-1 0-1,0 0 1,-1 0 0,1 0-1,-1 0 1,0 0 0,0-1-1,-2 4 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18:47:15.835"/>
    </inkml:context>
    <inkml:brush xml:id="br0">
      <inkml:brushProperty name="width" value="0.35" units="cm"/>
      <inkml:brushProperty name="height" value="0.35" units="cm"/>
      <inkml:brushProperty name="color" value="#FFE18B"/>
    </inkml:brush>
  </inkml:definitions>
  <inkml:trace contextRef="#ctx0" brushRef="#br0">0 0 24575,'0'945'0,"15"-769"0,0 5 0,-16 662 0,1-842-83,0 12 297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18:47:17.771"/>
    </inkml:context>
    <inkml:brush xml:id="br0">
      <inkml:brushProperty name="width" value="0.35" units="cm"/>
      <inkml:brushProperty name="height" value="0.35" units="cm"/>
      <inkml:brushProperty name="color" value="#FFE18B"/>
    </inkml:brush>
  </inkml:definitions>
  <inkml:trace contextRef="#ctx0" brushRef="#br0">0 0 24575,'0'1779'-1365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18:47:19.236"/>
    </inkml:context>
    <inkml:brush xml:id="br0">
      <inkml:brushProperty name="width" value="0.35" units="cm"/>
      <inkml:brushProperty name="height" value="0.35" units="cm"/>
      <inkml:brushProperty name="color" value="#FFE18B"/>
    </inkml:brush>
  </inkml:definitions>
  <inkml:trace contextRef="#ctx0" brushRef="#br0">63 1 24575,'0'781'0,"-15"-608"0,7-115 0,1 62 0,5-86 0,-10 59 0,6-58 0,-2 55 0,9-51-51,0-25-212,0 0 0,-2 1 0,1-1 1,-6 25-1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18:47:21.747"/>
    </inkml:context>
    <inkml:brush xml:id="br0">
      <inkml:brushProperty name="width" value="0.35" units="cm"/>
      <inkml:brushProperty name="height" value="0.35" units="cm"/>
      <inkml:brushProperty name="color" value="#FFE18B"/>
    </inkml:brush>
  </inkml:definitions>
  <inkml:trace contextRef="#ctx0" brushRef="#br0">0 0 24575,'0'1412'-1365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18:47:23.846"/>
    </inkml:context>
    <inkml:brush xml:id="br0">
      <inkml:brushProperty name="width" value="0.35" units="cm"/>
      <inkml:brushProperty name="height" value="0.35" units="cm"/>
      <inkml:brushProperty name="color" value="#FFE18B"/>
    </inkml:brush>
  </inkml:definitions>
  <inkml:trace contextRef="#ctx0" brushRef="#br0">59 0 24575,'-4'4'0,"1"0"0,0 1 0,1-1 0,-1 1 0,1 0 0,0-1 0,0 1 0,0 0 0,1 0 0,0 0 0,0 1 0,-1 8 0,0 71 0,3-57 0,2 139 0,-6 133 0,-11-207 0,8-59 0,-3 64 0,10 292-1365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18:47:30.778"/>
    </inkml:context>
    <inkml:brush xml:id="br0">
      <inkml:brushProperty name="width" value="0.35" units="cm"/>
      <inkml:brushProperty name="height" value="0.35" units="cm"/>
      <inkml:brushProperty name="color" value="#FFE18B"/>
    </inkml:brush>
  </inkml:definitions>
  <inkml:trace contextRef="#ctx0" brushRef="#br0">1560 32 24575,'-9'-1'0,"0"0"0,0-1 0,1 1 0,-13-6 0,-22-3 0,12 5 0,0 2 0,0 2 0,0 1 0,0 1 0,-49 8 0,65-6 0,1 0 0,0 2 0,0-1 0,1 2 0,-1 0 0,1 0 0,0 1 0,1 1 0,0 0 0,0 1 0,1 0 0,0 1 0,0 0 0,-9 13 0,10-12 0,0 0 0,-1-1 0,0 0 0,0-1 0,-1 0 0,0-1 0,-16 8 0,-8 2 0,-50 16 0,47-20 0,27-8 0,0-1 0,1 2 0,0-1 0,0 2 0,0 0 0,1 0 0,0 0 0,-14 18 0,-5 9 0,-28 42 0,39-50 0,-38 69 0,42-68 0,-1-1 0,-21 27 0,19-29 0,1 0 0,-14 30 0,9-17 0,-13 19 0,-15 28 0,40-63 0,-2-1 0,0-1 0,-2 0 0,0 0 0,-1-2 0,-1 1 0,-31 29 0,-72 50 0,111-89 0,22-15 0,25-17 0,106-105 0,-121 111 0,2 1 0,0 1 0,48-18 0,1-1 0,-42 17 0,-1-3 0,0 0 0,-2-2 0,-1-2 0,-1 0 0,0-2 0,30-37 0,-16 19 0,3 2 0,88-62 0,-80 64 0,83-53 0,-51 38 0,-8-13 0,-78 67 0,1 1 0,-1 0 0,0 0 0,0-1 0,1 1 0,-1 0 0,0 0 0,0 0 0,1-1 0,-1 1 0,0 0 0,1 0 0,-1 0 0,0 0 0,1 0 0,-1 0 0,0 0 0,1 0 0,-1 0 0,0 0 0,1 0 0,-1 0 0,0 0 0,1 0 0,-1 0 0,0 0 0,1 0 0,-1 0 0,0 0 0,1 0 0,-1 0 0,0 1 0,0-1 0,1 0 0,-1 0 0,0 0 0,1 1 0,5 15 0,-2 24 0,-4-37 0,1 122 0,-2-40 0,15 110 0,-7-139 0,-2-1 0,-3 1 0,-6 70 0,4-122 0,0-1 0,-1 1 0,1-1 0,-1 1 0,0-1 0,-1 1 0,1-1 0,0 1 0,-1-1 0,0 0 0,0 0 0,0 0 0,0 0 0,0 0 0,0 0 0,-1 0 0,-5 4 0,3-4 0,0 0 0,0 0 0,-1-1 0,1 1 0,-1-1 0,1-1 0,-1 1 0,1-1 0,-1 0 0,-8 1 0,-12-2 0,0 0 0,1-2 0,-1-1 0,-28-6 0,39 6 0,-62-7 0,-1 3 0,1 4 0,-119 9 0,177-4 0,1 0 0,0 1 0,0 1 0,0 1 0,1 0 0,-1 1 0,1 1 0,1 1 0,-1 0 0,2 1 0,-1 1 0,1 1 0,-24 20 0,35-27 0,-1-1 0,0 1 0,0-1 0,0 0 0,-1 0 0,1-1 0,-1 0 0,0 0 0,1 0 0,-1-1 0,0 1 0,0-1 0,0-1 0,0 1 0,0-1 0,0 0 0,0-1 0,0 1 0,0-1 0,-8-2 0,13 3 0,1-1 0,0 1 0,-1 0 0,1 0 0,0-1 0,0 1 0,-1 0 0,1-1 0,0 1 0,0 0 0,-1-1 0,1 1 0,0 0 0,0-1 0,0 1 0,0 0 0,-1-1 0,1 1 0,0 0 0,0-1 0,0 1 0,0-1 0,0 1 0,0 0 0,0-1 0,0 1 0,0-1 0,0 1 0,0 0 0,0-1 0,1 1 0,-1-1 0,0 1 0,0 0 0,0-1 0,0 1 0,1 0 0,-1-1 0,0 1 0,0 0 0,1-1 0,-1 1 0,0 0 0,1 0 0,-1-1 0,0 1 0,1 0 0,-1 0 0,0 0 0,1-1 0,-1 1 0,0 0 0,1 0 0,-1 0 0,1 0 0,-1 0 0,1 0 0,25-14 0,-26 14 0,76-28-1365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18:47:32.876"/>
    </inkml:context>
    <inkml:brush xml:id="br0">
      <inkml:brushProperty name="width" value="0.35" units="cm"/>
      <inkml:brushProperty name="height" value="0.35" units="cm"/>
      <inkml:brushProperty name="color" value="#FFE18B"/>
    </inkml:brush>
  </inkml:definitions>
  <inkml:trace contextRef="#ctx0" brushRef="#br0">12 1 24575,'-6'16'0,"6"-16"0,-1 0 0,1 1 0,-1-1 0,1 1 0,0-1 0,-1 1 0,1 0 0,0-1 0,-1 1 0,1-1 0,0 1 0,0 0 0,-1-1 0,1 1 0,0 0 0,0-1 0,0 1 0,0-1 0,0 1 0,0 0 0,0-1 0,0 1 0,0 0 0,0-1 0,0 1 0,1 0 0,-1-1 0,0 1 0,0 0 0,1-1 0,-1 1 0,0-1 0,1 1 0,-1-1 0,0 1 0,1-1 0,-1 1 0,1-1 0,-1 1 0,1-1 0,-1 1 0,1-1 0,0 0 0,-1 1 0,1-1 0,-1 0 0,1 0 0,0 1 0,-1-1 0,1 0 0,0 0 0,18 5 0,1 0 0,-1-2 0,1-1 0,0 0 0,0-1 0,28-3 0,-5 2 0,716-2-1365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18:23:49.486"/>
    </inkml:context>
    <inkml:brush xml:id="br0">
      <inkml:brushProperty name="width" value="0.2" units="cm"/>
      <inkml:brushProperty name="height" value="0.2" units="cm"/>
      <inkml:brushProperty name="color" value="#FFE69F"/>
    </inkml:brush>
  </inkml:definitions>
  <inkml:trace contextRef="#ctx0" brushRef="#br0">5 1 24575,'-5'0'0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18:47:57.568"/>
    </inkml:context>
    <inkml:brush xml:id="br0">
      <inkml:brushProperty name="width" value="0.35" units="cm"/>
      <inkml:brushProperty name="height" value="0.35" units="cm"/>
      <inkml:brushProperty name="color" value="#FFE18B"/>
    </inkml:brush>
  </inkml:definitions>
  <inkml:trace contextRef="#ctx0" brushRef="#br0">58 0 24575,'0'1300'0,"-1"-1271"0,-2-1 0,-7 32 0,4-29 0,-2 47 0,10 97 0,-4 74 0,-12-155 0,8-60 0,-3 63 0,9 15-1365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18:48:00.033"/>
    </inkml:context>
    <inkml:brush xml:id="br0">
      <inkml:brushProperty name="width" value="0.35" units="cm"/>
      <inkml:brushProperty name="height" value="0.35" units="cm"/>
      <inkml:brushProperty name="color" value="#FFE18B"/>
    </inkml:brush>
  </inkml:definitions>
  <inkml:trace contextRef="#ctx0" brushRef="#br0">0 0 24575,'0'510'0,"0"-709"-1365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18:54:03.289"/>
    </inkml:context>
    <inkml:brush xml:id="br0">
      <inkml:brushProperty name="width" value="0.35" units="cm"/>
      <inkml:brushProperty name="height" value="0.35" units="cm"/>
      <inkml:brushProperty name="color" value="#FFE18B"/>
    </inkml:brush>
  </inkml:definitions>
  <inkml:trace contextRef="#ctx0" brushRef="#br0">9871 375 24575,'4'6'0,"0"0"0,-1 1 0,1 0 0,-1-1 0,0 1 0,-1 0 0,0 1 0,0-1 0,-1 0 0,2 12 0,5 21 0,72 221 0,-71-226 0,-1-1 0,5 58 0,3 11 0,-11-76 0,5 18 0,-2 1 0,2 61 0,-3-66 0,0-33 0,1-28 0,-2-28 0,-2-1 0,-2 1 0,-5-65 0,0 10 0,2 39 0,3-78 0,-2 140 0,0 0 0,0 0 0,0 1 0,0-1 0,0 0 0,1 0 0,-1 0 0,1 1 0,0-1 0,-1 0 0,1 1 0,0-1 0,0 0 0,0 1 0,0-1 0,0 1 0,0 0 0,1-1 0,0 0 0,0 1 0,-1 0 0,1 1 0,-1-1 0,0 1 0,1 0 0,-1 0 0,1-1 0,-1 1 0,1 0 0,-1 0 0,1 0 0,-1 0 0,1 0 0,-1 1 0,1-1 0,-1 0 0,0 1 0,3 0 0,8 5 0,-1 0 0,0 0 0,-1 1 0,16 13 0,-9-7 0,58 34 0,2-4 0,2-3 0,121 44 0,-132-57 0,-42-20 0,-46-24 0,-10-7 0,-28-46 0,47 54 0,-2 0 0,0 1 0,-27-26 0,33 36 0,0-1 0,0 0 0,1 0 0,0 0 0,0-1 0,1 0 0,-9-15 0,13 21 0,1 1 0,0-1 0,0 1 0,0-1 0,-1 1 0,1-1 0,0 0 0,0 1 0,0-1 0,0 1 0,0-1 0,0 0 0,1 1 0,-1-1 0,0 1 0,0-1 0,0 1 0,0-1 0,1 1 0,-1-1 0,0 1 0,1-1 0,-1 1 0,0-1 0,1 1 0,-1-1 0,0 1 0,1-1 0,-1 1 0,1 0 0,-1-1 0,1 1 0,-1 0 0,1-1 0,-1 1 0,1 0 0,-1 0 0,1-1 0,0 1 0,-1 0 0,1 0 0,-1 0 0,2 0 0,31-2 0,-29 2 0,74 5 0,154 32 0,-157-22 0,369 75 0,-183-35 0,-204-46 0,88 2 0,-32-4 0,-54-1 0,3-1 0,82 18 0,-64-8 0,99 6 0,-37-6 0,21 3 0,-62-8 0,0 4 0,116 32 0,-6 5 0,329 36 0,-364-77 0,13 1 0,-40 9 0,84 12 0,360 47 0,-449-68 0,172 6 0,-187-16 0,176 25 0,-236-13 0,-40-7 0,57 4 0,60-11 0,-91-1 0,2 2 0,-2 3 0,79 13 0,175 37 0,-90-17 0,-157-21 0,-1 4 0,0 2 0,-2 3 0,70 38 0,102 40 0,-205-89 0,-26-13 0,0 1 0,0-1 0,0 0 0,0 0 0,0 1 0,0-1 0,0 0 0,0 1 0,0-1 0,0 0 0,0 1 0,-1-1 0,1 0 0,0 0 0,0 1 0,0-1 0,0 0 0,-1 0 0,1 0 0,0 1 0,0-1 0,-1 0 0,1 0 0,0 0 0,0 0 0,-1 1 0,1-1 0,0 0 0,-1 0 0,1 0 0,0 0 0,0 0 0,-1 0 0,1 0 0,0 0 0,-1 0 0,1 0 0,0 0 0,-1 0 0,1 0 0,-1 0 0,-60 3 0,57-3 0,-1047-4 0,682-11 0,-2 0 0,-434-12 0,799 27 0,-59-6 0,1-3 0,0-3 0,-69-22 0,55 15 0,-128-14 0,-82 11 0,285 22 0,-184-8 0,-150-13 0,76-8 0,-73-10 0,230 22 0,-121-35 0,-295-110 0,-701-111 0,1131 260 0,-1 4 0,-121 4 0,112 3 0,-66 2 0,147 1 0,0 1 0,0 1 0,0 1 0,1 1 0,0 0 0,-26 12 0,40-15 0,0 0 0,0 0 0,1 0 0,-1 1 0,1 0 0,0 0 0,-1 0 0,1 0 0,0 0 0,1 1 0,-1-1 0,1 1 0,-1 0 0,1 0 0,0-1 0,0 2 0,1-1 0,-1 0 0,1 0 0,0 0 0,-1 9 0,2-10 0,0 0 0,0 0 0,0 0 0,1 0 0,-1 0 0,1 1 0,-1-1 0,1-1 0,0 1 0,0 0 0,1 0 0,-1 0 0,1 0 0,-1-1 0,1 1 0,0-1 0,0 1 0,0-1 0,0 0 0,0 1 0,1-1 0,-1-1 0,0 1 0,1 0 0,0 0 0,-1-1 0,1 0 0,0 1 0,0-1 0,0 0 0,3 0 0,55 13 0,1-4 0,0-2 0,1-3 0,98-5 0,39 3 0,344 40 0,-178-13 0,-115-9 0,588 21 0,-803-42 0,-57 1 0,-66 2 0,-1035 24 0,764-30 0,-274 3 0,616 1 0,-1 1 0,1 1 0,0 1 0,0 0 0,-27 11 0,25-9 0,0 0 0,-1-1 0,1-1 0,-21 3 0,-58-4 0,61-4 0,1 3 0,-68 11 0,90-9 0,17-1 0,28 0 0,102 8 0,229 51 0,-150-21 0,757 92 0,-622-123 0,-263-7 0,-1 4 0,0 4 0,96 24 0,-111-21 0,4 1 0,1-3 0,0-4 0,92-1 0,-164-8 0,20 1 0,-16 0 0,-12-1 0,-2254 0 0,1133 2 0,1126 0 0,1-1 0,-1 0 0,0 0 0,1 1 0,-1-1 0,1 0 0,-1 0 0,0 0 0,1 0 0,-1 0 0,0 0 0,1 0 0,-1 0 0,0 0 0,1 0 0,-1-1 0,0 1 0,1 0 0,-1 0 0,1-1 0,-1 1 0,0 0 0,1-1 0,-1 1 0,1 0 0,-1-1 0,1 1 0,-1-1 0,1 1 0,-1-1 0,1 1 0,-1-2 0,19-12 0,38-10 0,11 5 0,1 3 0,0 3 0,0 3 0,85-1 0,61-9 0,-173 10 0,-35 8 0,1 0 0,0 0 0,0 1 0,0 0 0,1 0 0,10 1 0,-18 0 0,0 0 0,0 0 0,0 1 0,0-1 0,1 0 0,-1 0 0,0 0 0,0 1 0,0-1 0,0 0 0,0 0 0,1 0 0,-1 1 0,0-1 0,0 0 0,0 0 0,0 1 0,0-1 0,0 0 0,0 0 0,0 1 0,0-1 0,0 0 0,0 0 0,0 1 0,0-1 0,0 0 0,0 0 0,0 1 0,0-1 0,0 0 0,0 0 0,-1 0 0,1 1 0,0-1 0,0 0 0,0 0 0,0 0 0,0 1 0,-1-1 0,1 0 0,0 0 0,0 0 0,0 0 0,-1 1 0,1-1 0,0 0 0,0 0 0,-1 0 0,1 0 0,0 0 0,0 0 0,-1 0 0,1 0 0,-14 11 0,-1-5 0,1-1 0,-1-1 0,-28 4 0,-20 5 0,-71 33 0,-37 10 0,142-49 0,-1-1 0,1-1 0,-1-2 0,-33 0 0,-5 0 0,-86 13 0,95-8 0,40-5 0,1 0 0,0 1 0,-34 13 0,46-15 0,1 0 0,-1 1 0,1 0 0,-1 0 0,1 0 0,0 0 0,0 1 0,0 0 0,1 0 0,-1 0 0,1 1 0,0 0 0,0-1 0,1 1 0,-5 9 0,7-12 0,0 1 0,0-1 0,0 1 0,0-1 0,1 1 0,-1-1 0,1 1 0,0 0 0,0-1 0,0 1 0,0-1 0,0 1 0,1 0 0,-1-1 0,1 1 0,-1-1 0,1 1 0,0-1 0,0 1 0,0-1 0,3 4 0,-1-2 0,1 1 0,0-1 0,0 0 0,0 0 0,0 0 0,1-1 0,-1 0 0,1 0 0,8 4 0,7 2 0,1 0 0,0-2 0,0-1 0,23 5 0,30 0 0,117 3 0,-38-4 0,-7 4 0,428 33 0,293-39 0,-496-11 0,3702 3 0,-3790 14 0,17 0 0,-104-12 0,155-5 0,-230-11 0,-73 8 0,54-2 0,-42 8 0,0-3 0,64-10 0,-31 0 0,-70 12 0,1-2 0,-1 0 0,0-2 0,-1 0 0,1-2 0,-1 0 0,0-2 0,23-12 0,-29 9 0,-1-1 0,0 0 0,-1-1 0,0 0 0,-1-2 0,-1 1 0,-1-1 0,0-1 0,10-20 0,28-39 0,-35 52 0,0 0 0,-2-1 0,-1 0 0,14-47 0,4-8 0,-28 79 0,0-1 0,-1 1 0,1-1 0,0 0 0,-1 0 0,1 1 0,-1-1 0,1 0 0,-1 0 0,0 0 0,0 1 0,0-1 0,0 0 0,0 0 0,0-3 0,-1 5 0,1 0 0,-1 0 0,1-1 0,-1 1 0,1 0 0,-1 0 0,0-1 0,1 1 0,-1 0 0,1 0 0,-1 0 0,1 0 0,-1 0 0,0 0 0,1 0 0,-1 0 0,1 0 0,-1 0 0,0 0 0,1 0 0,-1 0 0,1 1 0,-1-1 0,1 0 0,-1 0 0,1 1 0,-1-1 0,1 0 0,-1 1 0,0-1 0,-53 40 0,46-34 0,-37 31 0,-3-3 0,0-2 0,-77 38 0,88-54 0,0-1 0,-1-2 0,0-1 0,-1-2 0,-78 9 0,-19-11 0,-140-11 0,102-1 0,-1185 2 0,759 3 0,206-16 0,-7 0 0,240 15 0,-945-21 0,890 13 0,214 8 0,0 0 0,-1-1 0,1 0 0,0 1 0,0-1 0,-1 0 0,1 0 0,0 0 0,0-1 0,0 1 0,0 0 0,0-1 0,1 1 0,-1-1 0,0 0 0,1 0 0,-1 0 0,1 1 0,-1-1 0,1 0 0,0-1 0,0 1 0,0 0 0,0 0 0,0 0 0,1-1 0,-1-2 0,-2-9 0,0-1 0,1 0 0,0-23 0,-2-12 0,2 40 0,-1 0 0,0-1 0,-1 1 0,0 0 0,0 0 0,-1 1 0,-1-1 0,1 1 0,-1 0 0,-1 1 0,0 0 0,0 0 0,-1 0 0,0 1 0,0 0 0,0 0 0,-1 1 0,0 0 0,-14-7 0,3 5 0,-1 0 0,0 1 0,0 1 0,0 1 0,0 1 0,-1 1 0,0 0 0,-35 2 0,43 1 0,-28-1 0,-1 1 0,1 3 0,0 1 0,0 2 0,-71 20 0,81-17 0,-1-2 0,0-1 0,-1-2 0,1-1 0,-52-2 0,-47 4 0,-798 132 0,821-117 0,1 6 0,-106 40 0,153-45 0,-35 15 0,71-26 0,-1 0 0,1-2 0,-1-1 0,-1-1 0,1-1 0,-38 1 0,-166-6 0,101-3 0,100 3 0,-1 1 0,1 1 0,-1 1 0,1 2 0,-50 15 0,51-12 0,-1-1 0,0-2 0,0 0 0,-35 0 0,-123-7 0,71-1 0,-3349 4 0,3253-19 0,103 6 0,82 10 0,0-2 0,0-1 0,0-1 0,1-1 0,0-2 0,-27-12 0,37 13 0,1 0 0,1 0 0,0-2 0,0 0 0,1 0 0,0-1 0,0-1 0,2 0 0,-1-1 0,-17-26 0,-175-298 0,186 316 0,18 21 0,-1 0 0,1 0 0,0 0 0,0 0 0,-1 0 0,1 0 0,0 0 0,0 0 0,0 0 0,-1 1 0,1-1 0,0 0 0,0 0 0,0 0 0,-1 0 0,1 0 0,0 1 0,0-1 0,0 0 0,0 0 0,-1 0 0,1 0 0,0 1 0,0-1 0,0 0 0,0 0 0,0 0 0,0 1 0,0-1 0,-1 0 0,1 0 0,0 1 0,0-1 0,0 0 0,0 0 0,0 1 0,0-1 0,0 0 0,0 0 0,0 1 0,1-1 0,-1 0 0,0 0 0,0 0 0,0 1 0,0-1 0,0 0 0,1 8 0,0-1 0,1 1 0,0-1 0,0 0 0,3 7 0,12 18 0,0-2 0,2 0 0,40 48 0,13 20 0,-44-59 0,62 67 0,-81-98 0,0-1 0,0-1 0,0 1 0,1-1 0,0-1 0,0 0 0,1 0 0,-1-1 0,1-1 0,0 0 0,0 0 0,22 2 0,42 14 0,-61-10 0,-21-3 0,-32-1 0,-517-1 0,540-6 0,-1 0 0,1-2 0,0 0 0,0-1 0,1-1 0,-29-14 0,29 13 0,1 0 0,-2 1 0,1 0 0,-1 2 0,1-1 0,-33-3 0,-107-5 0,-66-2 0,174 17 0,27 1 0,20-3 0,0 0 0,1 0 0,-1 0 0,0 0 0,0 0 0,0 0 0,0 0 0,0 0 0,1 1 0,-1-1 0,0 0 0,0 0 0,0 0 0,0 0 0,0 0 0,0 0 0,1 0 0,-1 0 0,0 0 0,0 0 0,0 1 0,0-1 0,0 0 0,0 0 0,0 0 0,0 0 0,0 0 0,0 0 0,0 1 0,1-1 0,-1 0 0,0 0 0,0 0 0,0 0 0,0 0 0,0 1 0,0-1 0,0 0 0,0 0 0,0 0 0,0 0 0,0 0 0,-1 0 0,1 1 0,0-1 0,0 0 0,0 0 0,0 0 0,0 0 0,0 0 0,0 1 0,0-1 0,0 0 0,0 0 0,0 0 0,0 0 0,-1 0 0,1 0 0,0 0 0,0 0 0,0 0 0,0 1 0,0-1 0,-1 0 0,22 8 0,1 0 0,-1-2 0,32 6 0,-19-5 0,1159 190 0,-1066-188 0,147-10 0,-107-2 0,566 3 0,-699 2 0,63 11 0,-62-7 0,61 3 0,-38-5 0,101 19 0,-64-8 0,72 7 0,258-1 0,-222-7 0,-18 0 0,-110-13 0,36-1 0,116 15 0,165 27 0,-272-30 0,86 3 0,390-17 0,-574 1 0,0-1 0,1-1 0,-1-1 0,-1 0 0,35-14 0,-55 18 0,-1 0 0,0 0 0,0 0 0,0 0 0,1 0 0,-1 0 0,0 0 0,0 0 0,0 0 0,1 0 0,-1-1 0,0 1 0,0 0 0,0 0 0,0 0 0,0 0 0,1 0 0,-1 0 0,0-1 0,0 1 0,0 0 0,0 0 0,0 0 0,0 0 0,0 0 0,1-1 0,-1 1 0,0 0 0,0 0 0,0 0 0,0-1 0,0 1 0,0 0 0,0 0 0,0 0 0,0-1 0,0 1 0,0 0 0,0 0 0,0 0 0,0 0 0,0-1 0,0 1 0,0 0 0,-1 0 0,1 0 0,0-1 0,0 1 0,0 0 0,0 0 0,0 0 0,0 0 0,0 0 0,-1-1 0,1 1 0,0 0 0,0 0 0,0 0 0,-1 0 0,-17-10 0,-27-3 0,-107-13 0,-236-11 0,303 31 0,-716-5 0,491 14 0,-248-3 0,540-1 0,0-1 0,0-1 0,-22-6 0,21 4 0,0 1 0,-33-2 0,-394 5 0,214 3 0,180-4 0,-56-11 0,-50-1 0,106 11 0,0-2 0,-62-15 0,63 9 0,-1 3 0,-69-2 0,17 11 0,14 1 0,-131-15 0,37-2 0,-268 10 0,229 8 0,-371-3 0,564-2 0,-59-10 0,-14-1 0,33 6 0,-82-17 0,-4-1 0,-97-6 0,209 25 0,-65-17 0,-7-1 0,252 37 0,36 16 0,0-8 0,192-1 0,254 2 0,-366-17 0,-37-3 0,-208-2 0,0 0 0,0 1 0,0 0 0,0 0 0,0 1 0,-1-1 0,1 1 0,11 6 0,-17-8 0,-1 0 0,1 1 0,0-1 0,-1 0 0,1 1 0,-1-1 0,0 0 0,1 1 0,-1-1 0,1 1 0,-1-1 0,1 1 0,-1-1 0,0 1 0,1-1 0,-1 1 0,0-1 0,0 1 0,1-1 0,-1 1 0,0-1 0,0 1 0,0 0 0,0-1 0,0 1 0,0-1 0,0 1 0,0 0 0,0-1 0,0 1 0,0 0 0,-16 13 0,-32 3 0,-41 0 0,-145 7 0,-96-15 0,284-9 0,-374-18 0,300 3 0,-198-12 0,314 27 0,0 0 0,0 0 0,0 1 0,-1-1 0,1 1 0,0 0 0,0 0 0,0 0 0,0 1 0,0-1 0,1 1 0,-1 0 0,0 0 0,1 0 0,-1 0 0,-4 6 0,6-6 0,0 0 0,1 1 0,-1-1 0,1 0 0,0 1 0,0 0 0,0-1 0,0 1 0,1 0 0,-1-1 0,0 1 0,1 0 0,0 0 0,0-1 0,0 1 0,0 0 0,0 0 0,1-1 0,-1 1 0,1 0 0,-1 0 0,1-1 0,0 1 0,0 0 0,0-1 0,2 3 0,0 0 0,1 0 0,-1 0 0,1 0 0,0-1 0,0 0 0,0 0 0,0 0 0,1 0 0,0 0 0,-1-1 0,1 0 0,1 0 0,-1 0 0,0-1 0,1 0 0,6 2 0,15 4 0,0-1 0,31 3 0,-34-6 0,160 22 0,-135-19 0,0-1 0,0-3 0,89-6 0,-29 0 0,414 3 0,-490 2 0,62 11 0,-61-7 0,60 3 0,1034-9 0,-505-1 0,-589 3 0,0 1 0,-1 2 0,46 13 0,-44-9 0,1-2 0,71 6 0,532-15 0,-905-4 0,1-11 0,2-12 0,-297-71 0,113-2 0,347 82 0,63 14 0,0-2 0,0-1 0,1-2 0,-68-29 0,70 23 0,-49-14 0,61 24 0,0 0 0,1-2 0,-1 0 0,2-2 0,-1 0 0,2-1 0,-23-18 0,31 19 0,0-1 0,0-1 0,1 0 0,1 0 0,1-1 0,-1 0 0,2 0 0,0-1 0,1 0 0,1 0 0,0-1 0,-5-30 0,3-8 0,2 0 0,4-84 0,-4-42 0,-9 93 0,-49-165 0,3 20 0,58 225 0,1 0 0,-1 0 0,-1 0 0,1 0 0,-1 1 0,0-1 0,0 1 0,-6-7 0,7 10 0,-1 0 0,0 0 0,0 0 0,0 0 0,0 1 0,0-1 0,0 1 0,-1 0 0,1 0 0,-1 0 0,1 0 0,-1 1 0,0-1 0,0 1 0,1 0 0,-1 0 0,-5 0 0,-562-26 0,517 26 0,-72 3 0,-237 35 0,-120 57 0,383-73 0,-60 8 0,-303 15 0,-164-41 0,457-5 0,67 2 0,-102-2 0,165-1 0,0-2 0,-78-18 0,111 21 0,-1-1 0,1 1 0,0-1 0,0-1 0,0 1 0,0-1 0,1 0 0,-1-1 0,1 1 0,0-1 0,-8-9 0,12 11 0,0 1 0,1 0 0,-1-1 0,1 1 0,0-1 0,0 0 0,0 1 0,0-1 0,0 0 0,1 0 0,-1 1 0,1-1 0,0 0 0,-1 0 0,1 0 0,1 0 0,-1 0 0,0 1 0,1-1 0,-1 0 0,1 0 0,0 1 0,0-1 0,0 0 0,0 1 0,1-1 0,-1 1 0,0-1 0,1 1 0,0 0 0,0-1 0,0 1 0,3-2 0,4-6 0,1 1 0,0 0 0,1 1 0,0 0 0,1 1 0,-1 0 0,23-9 0,7-1 0,46-11 0,90-13 0,27-7 0,-161 30 0,-44 18 0,1 0 0,0 0 0,-1 0 0,1 0 0,0 0 0,-1 0 0,1 0 0,0 0 0,0-1 0,-1 1 0,1 0 0,0 0 0,-1 0 0,1-1 0,0 1 0,0 0 0,-1 0 0,1-1 0,0 1 0,0 0 0,0-1 0,0 1 0,-1 0 0,1 0 0,0-1 0,0 1 0,0 0 0,0-1 0,0 1 0,0 0 0,0-1 0,0 1 0,0 0 0,0-1 0,0 1 0,0 0 0,0-1 0,0 1 0,0 0 0,0-1 0,0 1 0,0 0 0,0-1 0,1 1 0,-1 0 0,0-1 0,0 1 0,0 0 0,1 0 0,-1-1 0,0 1 0,0 0 0,0 0 0,1-1 0,-1 1 0,0 0 0,1 0 0,-1 0 0,0 0 0,1-1 0,-1 1 0,0 0 0,0 0 0,1 0 0,-1 0 0,0 0 0,1 0 0,0 0 0,-34-6 0,-147-12 0,-315-43 0,-156-75 0,622 128 0,0-1 0,0-1 0,0-1 0,-29-18 0,56 28 0,0 0 0,0 0 0,0 0 0,0 0 0,0 0 0,1 0 0,-1-1 0,0 1 0,1 0 0,-1-1 0,1 0 0,-1 1 0,1-1 0,0 0 0,0 0 0,0 0 0,0 0 0,0 0 0,-1-4 0,2 5 0,1 0 0,-1 0 0,1 0 0,-1 0 0,1 0 0,-1 0 0,1-1 0,0 2 0,0-1 0,0 0 0,0 0 0,-1 0 0,1 0 0,0 0 0,0 1 0,0-1 0,1 0 0,-1 1 0,0-1 0,0 1 0,0 0 0,0-1 0,1 1 0,0-1 0,13-2 0,-1 0 0,1 0 0,30 0 0,-36 2 0,-1 1 0,1 0 0,0 0 0,0 1 0,-1 1 0,10 1 0,-18-3 0,0 0 0,0 0 0,0 0 0,-1 0 0,1 0 0,0 0 0,0 0 0,0 0 0,0 0 0,-1 0 0,1 0 0,0 0 0,0 0 0,0 0 0,0 0 0,-1 0 0,1 1 0,0-1 0,0 0 0,0 0 0,0 0 0,-1 0 0,1 0 0,0 0 0,0 0 0,0 0 0,0 1 0,0-1 0,0 0 0,-1 0 0,1 0 0,0 0 0,0 0 0,0 1 0,0-1 0,0 0 0,0 0 0,0 0 0,0 0 0,0 1 0,0-1 0,0 0 0,0 0 0,0 0 0,0 1 0,0-1 0,0 0 0,0 0 0,0 0 0,0 0 0,0 1 0,0-1 0,0 0 0,0 0 0,0 0 0,0 0 0,0 0 0,1 1 0,-1-1 0,0 0 0,0 0 0,0 0 0,0 0 0,0 0 0,0 0 0,1 1 0,-1-1 0,-18 5 0,-1-1 0,1-1 0,-1-1 0,0 0 0,-30-2 0,9 1 0,-124 3-1365,100-3-5461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18:54:04.933"/>
    </inkml:context>
    <inkml:brush xml:id="br0">
      <inkml:brushProperty name="width" value="0.35" units="cm"/>
      <inkml:brushProperty name="height" value="0.35" units="cm"/>
      <inkml:brushProperty name="color" value="#FFE18B"/>
    </inkml:brush>
  </inkml:definitions>
  <inkml:trace contextRef="#ctx0" brushRef="#br0">0 0 24575,'26'2'0,"0"1"0,0 2 0,46 13 0,-29-7 0,893 146 0,-209-47 0,401 38 0,-950-130 0,4 9 0,221 62 0,96 16 0,-372-85-1365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18:54:07.794"/>
    </inkml:context>
    <inkml:brush xml:id="br0">
      <inkml:brushProperty name="width" value="0.35" units="cm"/>
      <inkml:brushProperty name="height" value="0.35" units="cm"/>
      <inkml:brushProperty name="color" value="#FFE18B"/>
    </inkml:brush>
  </inkml:definitions>
  <inkml:trace contextRef="#ctx0" brushRef="#br0">1 30 24575,'160'-2'0,"175"5"0,-268 5 0,117 29 0,-17-3 0,-107-28 0,1-2 0,83-7 0,-32 0 0,-30 3 0,56-1 0,161 20 0,-40-1 0,-56-7 0,345 60 0,-242-29 0,390 27 0,-680-69 0,18 1 0,-1 2 0,1 1 0,33 8 0,-67-12 0,-1 0 0,1 0 0,0 0 0,0 0 0,0 0 0,0 0 0,0 0 0,0 1 0,0-1 0,0 0 0,0 0 0,0 0 0,0 0 0,0 0 0,0 0 0,0 0 0,0 0 0,0 0 0,0 0 0,0 1 0,0-1 0,0 0 0,0 0 0,0 0 0,0 0 0,0 0 0,0 0 0,0 0 0,0 0 0,0 0 0,0 0 0,0 1 0,0-1 0,0 0 0,0 0 0,0 0 0,0 0 0,0 0 0,0 0 0,0 0 0,0 0 0,0 0 0,1 0 0,-19 2 0,-241-1 0,0-12 0,-264-45 0,-514-131 0,819 144 0,114 22 0,-162-27 0,419 48 0,-45-2 0,-55 3 0,133-2 0,281 35 0,-375-19 0,-3 1 0,1-4 0,104 0 0,99 4 0,-165-6 0,-3 3 0,-63-5 0,63 0 0,92 5 0,4 1 0,449-15-1365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18:54:12.343"/>
    </inkml:context>
    <inkml:brush xml:id="br0">
      <inkml:brushProperty name="width" value="0.35" units="cm"/>
      <inkml:brushProperty name="height" value="0.35" units="cm"/>
      <inkml:brushProperty name="color" value="#FFE18B"/>
    </inkml:brush>
  </inkml:definitions>
  <inkml:trace contextRef="#ctx0" brushRef="#br0">0 0 24575,'11'1'0,"-1"1"0,1 0 0,-1 1 0,0 0 0,0 1 0,0 0 0,12 7 0,20 7 0,155 41 0,-55-18 0,165 37 0,-145-31 0,141 46 0,-162-55 0,-90-26 0,73 26 0,-88-24 0,1-3 0,1-1 0,0-2 0,64 6 0,-82-11 0,-1 2 0,1 0 0,0 1 0,-1 1 0,0 1 0,20 11 0,-20-8 0,1-2 0,0-1 0,1 0 0,0-2 0,26 6 0,-10-7 0,364 67 0,-98-5 0,58 7 0,-13-34 0,-89-13 0,68 10 0,143 20 0,78-11 0,2-43 0,-302-5 0,-200 6 0,-1 1 0,1 2 0,-1 3 0,66 22 0,-67-18 0,0-1 0,1-3 0,1-2 0,76 4 0,-104-12-136,0 1-1,0 0 1,-1 1-1,1 1 1,0 1-1,-1 1 1,0 1-1,0 0 0,21 12 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18:54:32.056"/>
    </inkml:context>
    <inkml:brush xml:id="br0">
      <inkml:brushProperty name="width" value="0.35" units="cm"/>
      <inkml:brushProperty name="height" value="0.35" units="cm"/>
      <inkml:brushProperty name="color" value="#FFE59B"/>
    </inkml:brush>
  </inkml:definitions>
  <inkml:trace contextRef="#ctx0" brushRef="#br0">1847 1 24575,'-1583'0'0,"1571"0"-57,-1 0 0,1 2 1,-1-1-1,1 1 0,0 1 0,-1 0 0,1 1 0,1 0 0,-1 1 0,1 1 0,-1-1 1,2 2-1,-1-1 0,1 2 0,0-1 0,0 1 0,1 1 0,0 0 0,0 0 1,1 1-1,1 0 0,-1 0 0,-9 21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18:54:34.218"/>
    </inkml:context>
    <inkml:brush xml:id="br0">
      <inkml:brushProperty name="width" value="0.35" units="cm"/>
      <inkml:brushProperty name="height" value="0.35" units="cm"/>
      <inkml:brushProperty name="color" value="#FFE59B"/>
    </inkml:brush>
  </inkml:definitions>
  <inkml:trace contextRef="#ctx0" brushRef="#br0">621 0 24575,'-5'0'0,"-6"0"0,-6 0 0,-5 0 0,-3 0 0,-13 0 0,-4 0 0,1 0 0,-3 0 0,1 0 0,4 0 0,3 0 0,-2 0 0,-3 0 0,-11 0 0,-9 0 0,-5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18:54:35.728"/>
    </inkml:context>
    <inkml:brush xml:id="br0">
      <inkml:brushProperty name="width" value="0.35" units="cm"/>
      <inkml:brushProperty name="height" value="0.35" units="cm"/>
      <inkml:brushProperty name="color" value="#FFE59B"/>
    </inkml:brush>
  </inkml:definitions>
  <inkml:trace contextRef="#ctx0" brushRef="#br0">0 169 24575,'0'-5'0,"0"-6"0,0-6 0,5 0 0,1-3 0,0-1 0,-1-3 0,-2-2 0,-1-2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18:54:36.362"/>
    </inkml:context>
    <inkml:brush xml:id="br0">
      <inkml:brushProperty name="width" value="0.35" units="cm"/>
      <inkml:brushProperty name="height" value="0.35" units="cm"/>
      <inkml:brushProperty name="color" value="#FFE59B"/>
    </inkml:brush>
  </inkml:definitions>
  <inkml:trace contextRef="#ctx0" brushRef="#br0">193 0 24575,'0'5'0,"0"6"0,-4 2 0,-3 3 0,-4-2 0,-10 3 0,-6-3 0,-3-2 0,3 0 0,1-1 0,6 2 0,1-1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18:24:52.383"/>
    </inkml:context>
    <inkml:brush xml:id="br0">
      <inkml:brushProperty name="width" value="0.2" units="cm"/>
      <inkml:brushProperty name="height" value="0.2" units="cm"/>
      <inkml:brushProperty name="color" value="#FFE69F"/>
    </inkml:brush>
  </inkml:definitions>
  <inkml:trace contextRef="#ctx0" brushRef="#br0">1 2127 24575,'3'-5'0,"-1"1"0,1 0 0,0 0 0,1 0 0,-1 0 0,1 0 0,-1 1 0,6-4 0,9-11 0,128-158 0,-139 167 0,0 0 0,0 0 0,1 1 0,1 0 0,0 1 0,0 0 0,0 0 0,1 1 0,-1 0 0,1 1 0,1 0 0,-1 0 0,1 1 0,0 1 0,0 0 0,0 0 0,0 1 0,16-1 0,-12 1 0,-1 0 0,1-1 0,-1-1 0,1 0 0,-1-1 0,-1 0 0,1-1 0,-1-1 0,0 0 0,0-1 0,16-12 0,10-6 0,-15 12 0,-1-2 0,-1 0 0,0-1 0,23-25 0,-15 12 0,1 0 0,1 3 0,1 0 0,38-22 0,-62 45 0,0 0 0,0 0 0,1 1 0,-1 0 0,1 0 0,0 1 0,12 0 0,-12 0 0,0 1 0,-1-1 0,1 0 0,0-1 0,16-8 0,-22 9 0,-1 0 0,0 0 0,0 0 0,0-1 0,0 1 0,-1-1 0,1 0 0,-1 0 0,0 0 0,1 0 0,-1 0 0,-1-1 0,1 1 0,0-1 0,-1 1 0,0-1 0,0 1 0,0-1 0,1-6 0,2-25 0,-1-1 0,-2 1 0,-5-48 0,1 38 0,4-59 0,0 96 0,1 1 0,-1-1 0,2 0 0,-1 1 0,1 0 0,0-1 0,4-6 0,-5 10 0,0 0 0,1 1 0,-1-1 0,1 1 0,-1-1 0,1 1 0,0 0 0,0 0 0,0 0 0,1 1 0,-1-1 0,1 1 0,-1 0 0,5-2 0,-7 4 0,0 0 0,-1 0 0,1 0 0,0 0 0,-1 0 0,1 1 0,-1-1 0,1 0 0,0 1 0,-1-1 0,1 0 0,-1 1 0,1-1 0,-1 0 0,1 1 0,-1-1 0,1 1 0,-1-1 0,1 1 0,-1-1 0,0 1 0,1 0 0,-1-1 0,0 1 0,0-1 0,1 1 0,-1 0 0,0-1 0,0 1 0,0 0 0,0-1 0,0 1 0,0 0 0,0-1 0,0 1 0,0 0 0,0 0 0,2 32 0,-2-30 0,0 5 0,0 1 0,0 1 0,1 0 0,0 0 0,0-1 0,1 1 0,3 10 0,-4-18 0,0 0 0,0 0 0,0 0 0,0 0 0,1 0 0,-1 0 0,0-1 0,1 1 0,-1 0 0,1-1 0,0 1 0,0-1 0,-1 0 0,1 1 0,0-1 0,0 0 0,0 0 0,0 0 0,0 0 0,0-1 0,1 1 0,-1-1 0,0 1 0,0-1 0,1 0 0,-1 1 0,0-1 0,0 0 0,1-1 0,-1 1 0,0 0 0,4-2 0,3 0 0,0-1 0,0 0 0,-1-1 0,0 0 0,1 0 0,-1 0 0,-1-1 0,12-9 0,57-52 0,-67 57 0,1-3 0,-18 13 0,-20 19 0,16-7 0,0 0 0,-1-1 0,-1 0 0,0-2 0,0 1 0,-1-2 0,0 0 0,-1 0 0,0-2 0,0 0 0,-1-1 0,0 0 0,0-2 0,0 0 0,-1 0 0,1-2 0,-28 1 0,25-3 0,-1 0 0,0 1 0,0 1 0,-31 7 0,46-7 0,0 0 0,0 0 0,0 1 0,0-1 0,0 1 0,1 1 0,-1-1 0,1 1 0,0 0 0,0 0 0,0 0 0,1 1 0,-1 0 0,1 0 0,-6 9 0,9-12 0,0-1 0,0 0 0,0 1 0,0 0 0,0-1 0,1 1 0,-1-1 0,0 1 0,1 0 0,0-1 0,-1 1 0,1 0 0,0 0 0,0-1 0,0 1 0,0 2 0,0-3 0,1 0 0,-1-1 0,0 1 0,1 0 0,-1-1 0,1 1 0,-1 0 0,1-1 0,-1 1 0,1-1 0,-1 1 0,1-1 0,0 1 0,-1-1 0,1 1 0,0-1 0,0 1 0,-1-1 0,1 0 0,0 0 0,0 1 0,-1-1 0,1 0 0,1 0 0,3 1 0,0-1 0,0 0 0,1 0 0,-1-1 0,0 0 0,0 1 0,0-2 0,10-2 0,42-19 0,0-2 0,-2-3 0,67-45 0,-57 35 0,-48 29 0,1 0 0,-2-2 0,1 0 0,-2 0 0,1-2 0,-2 0 0,27-29 0,-38 35 0,1 1 0,-1-1 0,0 0 0,-1 0 0,1 0 0,-1-1 0,-1 1 0,0-1 0,1-12 0,-2 14 0,1 0 0,-1 0 0,1 1 0,0-1 0,0 0 0,1 0 0,-1 1 0,1-1 0,1 1 0,-1-1 0,1 1 0,0 0 0,0 0 0,0 0 0,1 1 0,0-1 0,5-5 0,18-8 0,1 0 0,0 2 0,55-23 0,-5 3 0,-45 18 0,-23 12 0,1 0 0,0 0 0,0 1 0,1 0 0,-1 1 0,1 1 0,0 0 0,25-3 0,11 4 0,-30 2 0,1 0 0,-1-2 0,1 0 0,-1-1 0,0-1 0,28-9 0,105-58 0,-49 21 0,-77 39 0,1 2 0,0 1 0,1 2 0,-1 0 0,1 1 0,0 2 0,0 1 0,38 1 0,-44 0 0,0 0 0,40-10 0,-38 6 0,1 0 0,24 1 0,-17 3 0,1 1 0,60-9 0,-84 7 0,0 1 0,0-1 0,0-1 0,0 1 0,0-1 0,-1-1 0,1 0 0,-1 0 0,0 0 0,0-1 0,-1 0 0,10-8 0,10-14 0,2 0 0,47-34 0,-58 52 22,1 0-1,0 0 0,0 2 0,1 0 1,36-7-1,-27 7-768,45-18 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18:54:42.108"/>
    </inkml:context>
    <inkml:brush xml:id="br0">
      <inkml:brushProperty name="width" value="0.35" units="cm"/>
      <inkml:brushProperty name="height" value="0.35" units="cm"/>
      <inkml:brushProperty name="color" value="#FFE59B"/>
    </inkml:brush>
  </inkml:definitions>
  <inkml:trace contextRef="#ctx0" brushRef="#br0">2214 1 24575,'-1047'0'0,"1014"2"0,-60 10 0,58-6 0,-57 3 0,-6-7 0,-171-6 0,193-9 0,55 8 0,0 1 0,-30-2 0,-327 7-1365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19:07:46.6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18:24:55.112"/>
    </inkml:context>
    <inkml:brush xml:id="br0">
      <inkml:brushProperty name="width" value="0.2" units="cm"/>
      <inkml:brushProperty name="height" value="0.2" units="cm"/>
      <inkml:brushProperty name="color" value="#FFE69F"/>
    </inkml:brush>
  </inkml:definitions>
  <inkml:trace contextRef="#ctx0" brushRef="#br0">706 0 24575,'-14'1'0,"0"0"0,0 0 0,-1 1 0,1 1 0,0 0 0,1 1 0,-1 1 0,-24 11 0,5 3 0,-62 46 0,58-38 0,-150 116 0,130-105 0,41-28 0,0 1 0,-24 21 0,35-28 0,1 0 0,0 1 0,0-1 0,1 1 0,-1 0 0,1 0 0,0 0 0,0 1 0,1-1 0,0 1 0,0-1 0,-3 11 0,-5 37 0,2-20 0,-5 63 0,26-118 0,1 0 0,21-25 0,-15 27 0,1 0 0,0 1 0,2 2 0,0 0 0,0 1 0,27-13 0,-21 13 0,-1-1 0,-1-2 0,0-1 0,24-24 0,-33 26 0,-6 4 0,1 1 0,0 1 0,1 0 0,26-17 0,-7 8 0,41-36 0,19-12 0,-86 65-227,-1-1-1,1 0 1,-1 0-1,0-1 1,7-7-1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18:25:03.665"/>
    </inkml:context>
    <inkml:brush xml:id="br0">
      <inkml:brushProperty name="width" value="0.2" units="cm"/>
      <inkml:brushProperty name="height" value="0.2" units="cm"/>
      <inkml:brushProperty name="color" value="#FFE69F"/>
    </inkml:brush>
  </inkml:definitions>
  <inkml:trace contextRef="#ctx0" brushRef="#br0">1556 2 24575,'-55'-1'0,"18"0"0,-59 6 0,85-4 0,-1 1 0,0 1 0,1 0 0,0 0 0,0 1 0,0 1 0,0 0 0,1 0 0,-12 9 0,2-1 0,1-1 0,-1-1 0,-1-1 0,0-1 0,0-1 0,-1 0 0,0-2 0,-1 0 0,1-2 0,-1 0 0,0-2 0,0 0 0,-25-2 0,34 0 0,1 1 0,0 0 0,-1 1 0,1 1 0,0 0 0,0 1 0,0 0 0,-15 8 0,-4 4 0,-52 37 0,67-41 0,7-6 0,-1-1 0,1 0 0,-1-1 0,0 0 0,0-1 0,0 0 0,0-1 0,-13 1 0,14-2 0,-1 1 0,0 0 0,1 0 0,-1 1 0,1 1 0,0-1 0,0 2 0,0-1 0,1 1 0,-10 8 0,-27 21 0,27-20 0,0 0 0,1 1 0,1 0 0,0 2 0,1 0 0,-23 33 0,-123 188 0,153-222 0,0 0 0,1 0 0,1 1 0,0-1 0,2 1 0,0 1 0,0-1 0,2 1 0,-2 22 0,1 23 0,6 83 0,0-49 0,-2-96 0,5 37 0,-5-38 0,0 1 0,1 0 0,-1 0 0,0-1 0,1 1 0,-1-1 0,1 1 0,-1 0 0,1-1 0,-1 1 0,1-1 0,0 1 0,-1-1 0,1 1 0,-1-1 0,1 0 0,0 1 0,0-1 0,-1 0 0,1 0 0,0 1 0,-1-1 0,1 0 0,0 0 0,0 0 0,0 0 0,-1 0 0,1 0 0,0 0 0,0 0 0,-1 0 0,1 0 0,0 0 0,0-1 0,-1 1 0,1 0 0,0 0 0,-1-1 0,1 1 0,0-1 0,-1 1 0,1 0 0,0-1 0,-1 1 0,1-2 0,15-8 0,0-1 0,-1-1 0,-1 0 0,0-1 0,-1-1 0,22-28 0,59-100 0,-33 58 0,-29 43 0,-27 31 0,0 0 0,0 0 0,-1-1 0,0 0 0,-1 0 0,-1 0 0,1 0 0,-2 0 0,1-21 0,6-24 0,-5 18 0,-3 38 0,0-1 0,0 1 0,0 0 0,0-1 0,-1 1 0,1 0 0,0-1 0,0 1 0,0-1 0,0 1 0,0 0 0,-1 0 0,1-1 0,0 1 0,0 0 0,0-1 0,-1 1 0,1 0 0,0 0 0,0-1 0,-1 1 0,1 0 0,0 0 0,-1 0 0,1-1 0,0 1 0,-1 0 0,1 0 0,0 0 0,-1 0 0,0 0 0,-17 11 0,9-1 0,0 1 0,1-1 0,0 2 0,1-1 0,0 1 0,1 0 0,0 0 0,1 1 0,0 0 0,1 0 0,1 0 0,0 0 0,-2 20 0,5-28 0,-1 1 0,0 0 0,0 0 0,-1 0 0,1-1 0,-1 1 0,-1-1 0,1 1 0,-1-1 0,0 0 0,0 0 0,0 0 0,-1 0 0,0-1 0,-6 7 0,10-11 0,0 0 0,0-1 0,0 1 0,0 0 0,0 0 0,0 0 0,0 0 0,0 0 0,0 0 0,0 0 0,0 0 0,0 0 0,0-1 0,0 1 0,0 0 0,0 0 0,0 0 0,0 0 0,0 0 0,0 0 0,0 0 0,0 0 0,0 0 0,0-1 0,0 1 0,0 0 0,0 0 0,0 0 0,0 0 0,0 0 0,-1 0 0,1 0 0,0 0 0,0 0 0,0 0 0,0 0 0,0 0 0,0 0 0,0 0 0,0 0 0,0 0 0,-1 0 0,1 0 0,0 0 0,0 0 0,0 0 0,0 0 0,0 0 0,0 0 0,0 0 0,0 0 0,-1 0 0,1 0 0,0 0 0,0 0 0,0 0 0,0 0 0,0 0 0,0 0 0,0 0 0,0 0 0,0 0 0,0 0 0,-1 0 0,1 0 0,0 0 0,0 1 0,5-15 0,9-13 0,3 5 0,33-30 0,-33 34 0,0 0 0,18-25 0,-31 35 0,-8 7 0,-20 12 0,-28 25 0,41-28 0,-26 21 0,35-27 0,1-1 0,-1 1 0,0-1 0,1 1 0,0 0 0,-1 0 0,1 0 0,0 0 0,0 0 0,0 0 0,0 0 0,0 0 0,1 0 0,-1 0 0,0 0 0,1 3 0,0-4 0,0 0 0,1 1 0,-1-1 0,1 0 0,-1 0 0,1 0 0,-1 0 0,1 0 0,-1 0 0,1-1 0,0 1 0,0 0 0,-1 0 0,1 0 0,0-1 0,0 1 0,0 0 0,0-1 0,0 1 0,0-1 0,0 1 0,0-1 0,0 1 0,0-1 0,0 0 0,1 1 0,1-1 0,36 5 0,-33-5 0,77 1-1365,-46-2-5461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9DA34-0399-40C4-82C9-D51CD01CDAEF}" type="datetimeFigureOut">
              <a:rPr lang="en-US" smtClean="0"/>
              <a:pPr/>
              <a:t>9/28/2024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703263"/>
            <a:ext cx="4686300" cy="3514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51350"/>
            <a:ext cx="5607050" cy="4217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02700"/>
            <a:ext cx="3038475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902700"/>
            <a:ext cx="3038475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0DCB2E-77E3-46AE-9B8E-51E8B50609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192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DCB2E-77E3-46AE-9B8E-51E8B506090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4155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DCB2E-77E3-46AE-9B8E-51E8B506090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3609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DCB2E-77E3-46AE-9B8E-51E8B506090E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9665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DCB2E-77E3-46AE-9B8E-51E8B506090E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206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DCB2E-77E3-46AE-9B8E-51E8B506090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878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DCB2E-77E3-46AE-9B8E-51E8B506090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502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DCB2E-77E3-46AE-9B8E-51E8B506090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606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DCB2E-77E3-46AE-9B8E-51E8B506090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8974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DCB2E-77E3-46AE-9B8E-51E8B506090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1251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DCB2E-77E3-46AE-9B8E-51E8B506090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1198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DCB2E-77E3-46AE-9B8E-51E8B506090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3965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DCB2E-77E3-46AE-9B8E-51E8B506090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34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NMP Powerpoint art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\\Pray-osx\documents on pray-osx\ PNM Jobs-Paula\TNMP\TNMP LOGOS\TNMP 07 logo TM\TNMP-cmyk-logo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9275" y="5634038"/>
            <a:ext cx="1635125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533400"/>
            <a:ext cx="8382000" cy="1470025"/>
          </a:xfrm>
        </p:spPr>
        <p:txBody>
          <a:bodyPr/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5410200"/>
            <a:ext cx="3048000" cy="12192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 userDrawn="1"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177800">
            <a:solidFill>
              <a:srgbClr val="FEBE1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5" name="Picture 6" descr="\\Pray-osx\documents on pray-osx\ PNM Jobs-Paula\TNMP\TNMP LOGOS\TNMP 07 logo TM\TNMP-cmyk-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28600"/>
            <a:ext cx="13716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019800" cy="838200"/>
          </a:xfrm>
        </p:spPr>
        <p:txBody>
          <a:bodyPr/>
          <a:lstStyle>
            <a:lvl1pPr algn="l">
              <a:defRPr sz="36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495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TNMP Branding Standards | Questions: Eric Paul in Communications (214-222-4146) or Dean Schachtner in Graphics (505-241-4696)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8CBD5-2E80-4815-9802-3A05D2E294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\\Pray-osx\documents on pray-osx\ PNM Jobs-Paula\TNMP\TNMP LOGOS\TNMP 07 logo TM\TNMP-cmyk-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5986463"/>
            <a:ext cx="137160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4"/>
          <p:cNvSpPr>
            <a:spLocks noChangeShapeType="1"/>
          </p:cNvSpPr>
          <p:nvPr userDrawn="1"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177800">
            <a:solidFill>
              <a:srgbClr val="FEBE1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6" name="Picture 8" descr="I-210+c_hires meter-gif.gif"/>
          <p:cNvPicPr>
            <a:picLocks noChangeAspect="1"/>
          </p:cNvPicPr>
          <p:nvPr userDrawn="1"/>
        </p:nvPicPr>
        <p:blipFill>
          <a:blip r:embed="rId3" cstate="print"/>
          <a:srcRect t="8824" r="8633"/>
          <a:stretch>
            <a:fillRect/>
          </a:stretch>
        </p:blipFill>
        <p:spPr bwMode="auto">
          <a:xfrm>
            <a:off x="6781800" y="0"/>
            <a:ext cx="2362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>
            <a:lvl1pPr algn="l">
              <a:defRPr sz="36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TNMP Branding Standards | Questions: Eric Paul in Communications (214-222-4146) or Dean Schachtner in Graphics (505-241-4696)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AE72F-57BB-4649-902F-CE48577F7E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228600" y="1143000"/>
            <a:ext cx="8686800" cy="518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6781800" y="5867400"/>
            <a:ext cx="14478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6" name="Picture 6" descr="\\Pray-osx\documents on pray-osx\ PNM Jobs-Paula\TNMP\TNMP LOGOS\TNMP 07 logo TM\TNMP-cmyk-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5986463"/>
            <a:ext cx="137160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>
            <a:lvl1pPr algn="l">
              <a:defRPr sz="36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2286000"/>
            <a:ext cx="9144000" cy="0"/>
          </a:xfrm>
          <a:prstGeom prst="line">
            <a:avLst/>
          </a:prstGeom>
          <a:ln w="1778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0" y="5181600"/>
            <a:ext cx="9144000" cy="0"/>
          </a:xfrm>
          <a:prstGeom prst="line">
            <a:avLst/>
          </a:prstGeom>
          <a:ln w="177800">
            <a:solidFill>
              <a:srgbClr val="FEBE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6" descr="\\Pray-osx\documents on pray-osx\ PNM Jobs-Paula\TNMP\TNMP LOGOS\TNMP 07 logo TM\TNMP-cmyk-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5986463"/>
            <a:ext cx="137160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100387"/>
            <a:ext cx="7772400" cy="1362075"/>
          </a:xfrm>
        </p:spPr>
        <p:txBody>
          <a:bodyPr anchor="t"/>
          <a:lstStyle>
            <a:lvl1pPr algn="l">
              <a:defRPr sz="4000" b="1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60020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35052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6" name="Picture 6" descr="\\Pray-osx\documents on pray-osx\ PNM Jobs-Paula\TNMP\TNMP LOGOS\TNMP 07 logo TM\TNMP-cmyk-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5986463"/>
            <a:ext cx="137160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100860774 digital numbers-1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905000"/>
            <a:ext cx="5334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100860774 digital numbers-2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194050"/>
            <a:ext cx="5334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100860774 digital numbers-3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5613" y="4495800"/>
            <a:ext cx="534987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2398713" cy="4068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\\Pray-osx\documents on pray-osx\ PNM Jobs-Paula\TNMP\TNMP LOGOS\TNMP 07 logo TM\TNMP-cmyk-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914400"/>
            <a:ext cx="5638800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962399"/>
            <a:ext cx="8382000" cy="121920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5257800"/>
            <a:ext cx="7543800" cy="762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 dirty="0"/>
              <a:t>TNMP Branding Standards | Questions: Eric Paul in Communications (214-222-4146) or Dean Schachtner in Graphics (505-241-4696)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78ABAB3-6E26-47A8-A5E7-01FFF7EB91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1.xml"/><Relationship Id="rId117" Type="http://schemas.openxmlformats.org/officeDocument/2006/relationships/customXml" Target="../ink/ink56.xml"/><Relationship Id="rId21" Type="http://schemas.openxmlformats.org/officeDocument/2006/relationships/image" Target="../media/image19.png"/><Relationship Id="rId42" Type="http://schemas.openxmlformats.org/officeDocument/2006/relationships/image" Target="../media/image30.png"/><Relationship Id="rId47" Type="http://schemas.openxmlformats.org/officeDocument/2006/relationships/customXml" Target="../ink/ink21.xml"/><Relationship Id="rId63" Type="http://schemas.openxmlformats.org/officeDocument/2006/relationships/customXml" Target="../ink/ink29.xml"/><Relationship Id="rId68" Type="http://schemas.openxmlformats.org/officeDocument/2006/relationships/image" Target="../media/image43.png"/><Relationship Id="rId84" Type="http://schemas.openxmlformats.org/officeDocument/2006/relationships/image" Target="../media/image51.png"/><Relationship Id="rId89" Type="http://schemas.openxmlformats.org/officeDocument/2006/relationships/customXml" Target="../ink/ink42.xml"/><Relationship Id="rId112" Type="http://schemas.openxmlformats.org/officeDocument/2006/relationships/image" Target="../media/image65.png"/><Relationship Id="rId133" Type="http://schemas.openxmlformats.org/officeDocument/2006/relationships/customXml" Target="../ink/ink64.xml"/><Relationship Id="rId138" Type="http://schemas.openxmlformats.org/officeDocument/2006/relationships/image" Target="../media/image78.png"/><Relationship Id="rId16" Type="http://schemas.openxmlformats.org/officeDocument/2006/relationships/customXml" Target="../ink/ink6.xml"/><Relationship Id="rId107" Type="http://schemas.openxmlformats.org/officeDocument/2006/relationships/customXml" Target="../ink/ink51.xml"/><Relationship Id="rId11" Type="http://schemas.openxmlformats.org/officeDocument/2006/relationships/image" Target="../media/image14.png"/><Relationship Id="rId32" Type="http://schemas.openxmlformats.org/officeDocument/2006/relationships/image" Target="../media/image25.png"/><Relationship Id="rId37" Type="http://schemas.openxmlformats.org/officeDocument/2006/relationships/customXml" Target="../ink/ink16.xml"/><Relationship Id="rId53" Type="http://schemas.openxmlformats.org/officeDocument/2006/relationships/customXml" Target="../ink/ink24.xml"/><Relationship Id="rId58" Type="http://schemas.openxmlformats.org/officeDocument/2006/relationships/image" Target="../media/image38.png"/><Relationship Id="rId74" Type="http://schemas.openxmlformats.org/officeDocument/2006/relationships/image" Target="../media/image46.png"/><Relationship Id="rId79" Type="http://schemas.openxmlformats.org/officeDocument/2006/relationships/customXml" Target="../ink/ink37.xml"/><Relationship Id="rId102" Type="http://schemas.openxmlformats.org/officeDocument/2006/relationships/image" Target="../media/image60.png"/><Relationship Id="rId123" Type="http://schemas.openxmlformats.org/officeDocument/2006/relationships/customXml" Target="../ink/ink59.xml"/><Relationship Id="rId128" Type="http://schemas.openxmlformats.org/officeDocument/2006/relationships/image" Target="../media/image73.png"/><Relationship Id="rId144" Type="http://schemas.openxmlformats.org/officeDocument/2006/relationships/image" Target="../media/image81.png"/><Relationship Id="rId5" Type="http://schemas.openxmlformats.org/officeDocument/2006/relationships/image" Target="../media/image11.png"/><Relationship Id="rId90" Type="http://schemas.openxmlformats.org/officeDocument/2006/relationships/image" Target="../media/image54.png"/><Relationship Id="rId95" Type="http://schemas.openxmlformats.org/officeDocument/2006/relationships/customXml" Target="../ink/ink45.xml"/><Relationship Id="rId22" Type="http://schemas.openxmlformats.org/officeDocument/2006/relationships/customXml" Target="../ink/ink9.xml"/><Relationship Id="rId27" Type="http://schemas.openxmlformats.org/officeDocument/2006/relationships/image" Target="../media/image22.png"/><Relationship Id="rId43" Type="http://schemas.openxmlformats.org/officeDocument/2006/relationships/customXml" Target="../ink/ink19.xml"/><Relationship Id="rId48" Type="http://schemas.openxmlformats.org/officeDocument/2006/relationships/image" Target="../media/image33.png"/><Relationship Id="rId64" Type="http://schemas.openxmlformats.org/officeDocument/2006/relationships/image" Target="../media/image41.png"/><Relationship Id="rId69" Type="http://schemas.openxmlformats.org/officeDocument/2006/relationships/customXml" Target="../ink/ink32.xml"/><Relationship Id="rId113" Type="http://schemas.openxmlformats.org/officeDocument/2006/relationships/customXml" Target="../ink/ink54.xml"/><Relationship Id="rId118" Type="http://schemas.openxmlformats.org/officeDocument/2006/relationships/image" Target="../media/image68.png"/><Relationship Id="rId134" Type="http://schemas.openxmlformats.org/officeDocument/2006/relationships/image" Target="../media/image76.png"/><Relationship Id="rId139" Type="http://schemas.openxmlformats.org/officeDocument/2006/relationships/customXml" Target="../ink/ink67.xml"/><Relationship Id="rId80" Type="http://schemas.openxmlformats.org/officeDocument/2006/relationships/image" Target="../media/image49.png"/><Relationship Id="rId85" Type="http://schemas.openxmlformats.org/officeDocument/2006/relationships/customXml" Target="../ink/ink40.xml"/><Relationship Id="rId3" Type="http://schemas.openxmlformats.org/officeDocument/2006/relationships/image" Target="../media/image9.png"/><Relationship Id="rId12" Type="http://schemas.openxmlformats.org/officeDocument/2006/relationships/customXml" Target="../ink/ink4.xml"/><Relationship Id="rId17" Type="http://schemas.openxmlformats.org/officeDocument/2006/relationships/image" Target="../media/image17.png"/><Relationship Id="rId25" Type="http://schemas.openxmlformats.org/officeDocument/2006/relationships/image" Target="../media/image21.png"/><Relationship Id="rId33" Type="http://schemas.openxmlformats.org/officeDocument/2006/relationships/customXml" Target="../ink/ink14.xml"/><Relationship Id="rId38" Type="http://schemas.openxmlformats.org/officeDocument/2006/relationships/image" Target="../media/image28.png"/><Relationship Id="rId46" Type="http://schemas.openxmlformats.org/officeDocument/2006/relationships/image" Target="../media/image32.png"/><Relationship Id="rId59" Type="http://schemas.openxmlformats.org/officeDocument/2006/relationships/customXml" Target="../ink/ink27.xml"/><Relationship Id="rId67" Type="http://schemas.openxmlformats.org/officeDocument/2006/relationships/customXml" Target="../ink/ink31.xml"/><Relationship Id="rId103" Type="http://schemas.openxmlformats.org/officeDocument/2006/relationships/customXml" Target="../ink/ink49.xml"/><Relationship Id="rId108" Type="http://schemas.openxmlformats.org/officeDocument/2006/relationships/image" Target="../media/image63.png"/><Relationship Id="rId116" Type="http://schemas.openxmlformats.org/officeDocument/2006/relationships/image" Target="../media/image67.png"/><Relationship Id="rId124" Type="http://schemas.openxmlformats.org/officeDocument/2006/relationships/image" Target="../media/image71.png"/><Relationship Id="rId129" Type="http://schemas.openxmlformats.org/officeDocument/2006/relationships/customXml" Target="../ink/ink62.xml"/><Relationship Id="rId137" Type="http://schemas.openxmlformats.org/officeDocument/2006/relationships/customXml" Target="../ink/ink66.xml"/><Relationship Id="rId20" Type="http://schemas.openxmlformats.org/officeDocument/2006/relationships/customXml" Target="../ink/ink8.xml"/><Relationship Id="rId41" Type="http://schemas.openxmlformats.org/officeDocument/2006/relationships/customXml" Target="../ink/ink18.xml"/><Relationship Id="rId54" Type="http://schemas.openxmlformats.org/officeDocument/2006/relationships/image" Target="../media/image36.png"/><Relationship Id="rId62" Type="http://schemas.openxmlformats.org/officeDocument/2006/relationships/image" Target="../media/image40.png"/><Relationship Id="rId70" Type="http://schemas.openxmlformats.org/officeDocument/2006/relationships/image" Target="../media/image44.png"/><Relationship Id="rId75" Type="http://schemas.openxmlformats.org/officeDocument/2006/relationships/customXml" Target="../ink/ink35.xml"/><Relationship Id="rId83" Type="http://schemas.openxmlformats.org/officeDocument/2006/relationships/customXml" Target="../ink/ink39.xml"/><Relationship Id="rId88" Type="http://schemas.openxmlformats.org/officeDocument/2006/relationships/image" Target="../media/image53.png"/><Relationship Id="rId91" Type="http://schemas.openxmlformats.org/officeDocument/2006/relationships/customXml" Target="../ink/ink43.xml"/><Relationship Id="rId96" Type="http://schemas.openxmlformats.org/officeDocument/2006/relationships/image" Target="../media/image57.png"/><Relationship Id="rId111" Type="http://schemas.openxmlformats.org/officeDocument/2006/relationships/customXml" Target="../ink/ink53.xml"/><Relationship Id="rId132" Type="http://schemas.openxmlformats.org/officeDocument/2006/relationships/image" Target="../media/image75.png"/><Relationship Id="rId140" Type="http://schemas.openxmlformats.org/officeDocument/2006/relationships/image" Target="../media/image79.png"/><Relationship Id="rId145" Type="http://schemas.openxmlformats.org/officeDocument/2006/relationships/customXml" Target="../ink/ink7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15" Type="http://schemas.openxmlformats.org/officeDocument/2006/relationships/image" Target="../media/image16.png"/><Relationship Id="rId23" Type="http://schemas.openxmlformats.org/officeDocument/2006/relationships/image" Target="../media/image20.png"/><Relationship Id="rId28" Type="http://schemas.openxmlformats.org/officeDocument/2006/relationships/customXml" Target="../ink/ink12.xml"/><Relationship Id="rId36" Type="http://schemas.openxmlformats.org/officeDocument/2006/relationships/image" Target="../media/image27.png"/><Relationship Id="rId49" Type="http://schemas.openxmlformats.org/officeDocument/2006/relationships/customXml" Target="../ink/ink22.xml"/><Relationship Id="rId57" Type="http://schemas.openxmlformats.org/officeDocument/2006/relationships/customXml" Target="../ink/ink26.xml"/><Relationship Id="rId106" Type="http://schemas.openxmlformats.org/officeDocument/2006/relationships/image" Target="../media/image62.png"/><Relationship Id="rId114" Type="http://schemas.openxmlformats.org/officeDocument/2006/relationships/image" Target="../media/image66.png"/><Relationship Id="rId119" Type="http://schemas.openxmlformats.org/officeDocument/2006/relationships/customXml" Target="../ink/ink57.xml"/><Relationship Id="rId127" Type="http://schemas.openxmlformats.org/officeDocument/2006/relationships/customXml" Target="../ink/ink61.xml"/><Relationship Id="rId10" Type="http://schemas.openxmlformats.org/officeDocument/2006/relationships/customXml" Target="../ink/ink3.xml"/><Relationship Id="rId31" Type="http://schemas.openxmlformats.org/officeDocument/2006/relationships/customXml" Target="../ink/ink13.xml"/><Relationship Id="rId44" Type="http://schemas.openxmlformats.org/officeDocument/2006/relationships/image" Target="../media/image31.png"/><Relationship Id="rId52" Type="http://schemas.openxmlformats.org/officeDocument/2006/relationships/image" Target="../media/image35.png"/><Relationship Id="rId60" Type="http://schemas.openxmlformats.org/officeDocument/2006/relationships/image" Target="../media/image39.png"/><Relationship Id="rId65" Type="http://schemas.openxmlformats.org/officeDocument/2006/relationships/customXml" Target="../ink/ink30.xml"/><Relationship Id="rId73" Type="http://schemas.openxmlformats.org/officeDocument/2006/relationships/customXml" Target="../ink/ink34.xml"/><Relationship Id="rId78" Type="http://schemas.openxmlformats.org/officeDocument/2006/relationships/image" Target="../media/image48.png"/><Relationship Id="rId81" Type="http://schemas.openxmlformats.org/officeDocument/2006/relationships/customXml" Target="../ink/ink38.xml"/><Relationship Id="rId86" Type="http://schemas.openxmlformats.org/officeDocument/2006/relationships/image" Target="../media/image52.png"/><Relationship Id="rId94" Type="http://schemas.openxmlformats.org/officeDocument/2006/relationships/image" Target="../media/image56.png"/><Relationship Id="rId99" Type="http://schemas.openxmlformats.org/officeDocument/2006/relationships/customXml" Target="../ink/ink47.xml"/><Relationship Id="rId101" Type="http://schemas.openxmlformats.org/officeDocument/2006/relationships/customXml" Target="../ink/ink48.xml"/><Relationship Id="rId122" Type="http://schemas.openxmlformats.org/officeDocument/2006/relationships/image" Target="../media/image70.png"/><Relationship Id="rId130" Type="http://schemas.openxmlformats.org/officeDocument/2006/relationships/image" Target="../media/image74.png"/><Relationship Id="rId135" Type="http://schemas.openxmlformats.org/officeDocument/2006/relationships/customXml" Target="../ink/ink65.xml"/><Relationship Id="rId143" Type="http://schemas.openxmlformats.org/officeDocument/2006/relationships/customXml" Target="../ink/ink69.xml"/><Relationship Id="rId148" Type="http://schemas.openxmlformats.org/officeDocument/2006/relationships/image" Target="../media/image83.png"/><Relationship Id="rId4" Type="http://schemas.openxmlformats.org/officeDocument/2006/relationships/image" Target="../media/image10.jpeg"/><Relationship Id="rId9" Type="http://schemas.openxmlformats.org/officeDocument/2006/relationships/image" Target="../media/image13.png"/><Relationship Id="rId13" Type="http://schemas.openxmlformats.org/officeDocument/2006/relationships/image" Target="../media/image15.png"/><Relationship Id="rId18" Type="http://schemas.openxmlformats.org/officeDocument/2006/relationships/customXml" Target="../ink/ink7.xml"/><Relationship Id="rId39" Type="http://schemas.openxmlformats.org/officeDocument/2006/relationships/customXml" Target="../ink/ink17.xml"/><Relationship Id="rId109" Type="http://schemas.openxmlformats.org/officeDocument/2006/relationships/customXml" Target="../ink/ink52.xml"/><Relationship Id="rId34" Type="http://schemas.openxmlformats.org/officeDocument/2006/relationships/image" Target="../media/image26.png"/><Relationship Id="rId50" Type="http://schemas.openxmlformats.org/officeDocument/2006/relationships/image" Target="../media/image34.png"/><Relationship Id="rId55" Type="http://schemas.openxmlformats.org/officeDocument/2006/relationships/customXml" Target="../ink/ink25.xml"/><Relationship Id="rId76" Type="http://schemas.openxmlformats.org/officeDocument/2006/relationships/image" Target="../media/image47.png"/><Relationship Id="rId97" Type="http://schemas.openxmlformats.org/officeDocument/2006/relationships/customXml" Target="../ink/ink46.xml"/><Relationship Id="rId104" Type="http://schemas.openxmlformats.org/officeDocument/2006/relationships/image" Target="../media/image61.png"/><Relationship Id="rId120" Type="http://schemas.openxmlformats.org/officeDocument/2006/relationships/image" Target="../media/image69.png"/><Relationship Id="rId125" Type="http://schemas.openxmlformats.org/officeDocument/2006/relationships/customXml" Target="../ink/ink60.xml"/><Relationship Id="rId141" Type="http://schemas.openxmlformats.org/officeDocument/2006/relationships/customXml" Target="../ink/ink68.xml"/><Relationship Id="rId146" Type="http://schemas.openxmlformats.org/officeDocument/2006/relationships/image" Target="../media/image82.png"/><Relationship Id="rId7" Type="http://schemas.openxmlformats.org/officeDocument/2006/relationships/image" Target="../media/image12.png"/><Relationship Id="rId71" Type="http://schemas.openxmlformats.org/officeDocument/2006/relationships/customXml" Target="../ink/ink33.xml"/><Relationship Id="rId92" Type="http://schemas.openxmlformats.org/officeDocument/2006/relationships/image" Target="../media/image55.png"/><Relationship Id="rId2" Type="http://schemas.openxmlformats.org/officeDocument/2006/relationships/notesSlide" Target="../notesSlides/notesSlide5.xml"/><Relationship Id="rId29" Type="http://schemas.openxmlformats.org/officeDocument/2006/relationships/image" Target="../media/image23.png"/><Relationship Id="rId24" Type="http://schemas.openxmlformats.org/officeDocument/2006/relationships/customXml" Target="../ink/ink10.xml"/><Relationship Id="rId40" Type="http://schemas.openxmlformats.org/officeDocument/2006/relationships/image" Target="../media/image29.png"/><Relationship Id="rId45" Type="http://schemas.openxmlformats.org/officeDocument/2006/relationships/customXml" Target="../ink/ink20.xml"/><Relationship Id="rId66" Type="http://schemas.openxmlformats.org/officeDocument/2006/relationships/image" Target="../media/image42.png"/><Relationship Id="rId87" Type="http://schemas.openxmlformats.org/officeDocument/2006/relationships/customXml" Target="../ink/ink41.xml"/><Relationship Id="rId110" Type="http://schemas.openxmlformats.org/officeDocument/2006/relationships/image" Target="../media/image64.png"/><Relationship Id="rId115" Type="http://schemas.openxmlformats.org/officeDocument/2006/relationships/customXml" Target="../ink/ink55.xml"/><Relationship Id="rId131" Type="http://schemas.openxmlformats.org/officeDocument/2006/relationships/customXml" Target="../ink/ink63.xml"/><Relationship Id="rId136" Type="http://schemas.openxmlformats.org/officeDocument/2006/relationships/image" Target="../media/image77.png"/><Relationship Id="rId61" Type="http://schemas.openxmlformats.org/officeDocument/2006/relationships/customXml" Target="../ink/ink28.xml"/><Relationship Id="rId82" Type="http://schemas.openxmlformats.org/officeDocument/2006/relationships/image" Target="../media/image50.png"/><Relationship Id="rId19" Type="http://schemas.openxmlformats.org/officeDocument/2006/relationships/image" Target="../media/image18.png"/><Relationship Id="rId14" Type="http://schemas.openxmlformats.org/officeDocument/2006/relationships/customXml" Target="../ink/ink5.xml"/><Relationship Id="rId30" Type="http://schemas.openxmlformats.org/officeDocument/2006/relationships/image" Target="../media/image12.jpeg"/><Relationship Id="rId35" Type="http://schemas.openxmlformats.org/officeDocument/2006/relationships/customXml" Target="../ink/ink15.xml"/><Relationship Id="rId56" Type="http://schemas.openxmlformats.org/officeDocument/2006/relationships/image" Target="../media/image37.png"/><Relationship Id="rId77" Type="http://schemas.openxmlformats.org/officeDocument/2006/relationships/customXml" Target="../ink/ink36.xml"/><Relationship Id="rId100" Type="http://schemas.openxmlformats.org/officeDocument/2006/relationships/image" Target="../media/image59.png"/><Relationship Id="rId105" Type="http://schemas.openxmlformats.org/officeDocument/2006/relationships/customXml" Target="../ink/ink50.xml"/><Relationship Id="rId126" Type="http://schemas.openxmlformats.org/officeDocument/2006/relationships/image" Target="../media/image72.png"/><Relationship Id="rId147" Type="http://schemas.openxmlformats.org/officeDocument/2006/relationships/customXml" Target="../ink/ink71.xml"/><Relationship Id="rId8" Type="http://schemas.openxmlformats.org/officeDocument/2006/relationships/customXml" Target="../ink/ink2.xml"/><Relationship Id="rId51" Type="http://schemas.openxmlformats.org/officeDocument/2006/relationships/customXml" Target="../ink/ink23.xml"/><Relationship Id="rId72" Type="http://schemas.openxmlformats.org/officeDocument/2006/relationships/image" Target="../media/image45.png"/><Relationship Id="rId93" Type="http://schemas.openxmlformats.org/officeDocument/2006/relationships/customXml" Target="../ink/ink44.xml"/><Relationship Id="rId98" Type="http://schemas.openxmlformats.org/officeDocument/2006/relationships/image" Target="../media/image58.png"/><Relationship Id="rId121" Type="http://schemas.openxmlformats.org/officeDocument/2006/relationships/customXml" Target="../ink/ink58.xml"/><Relationship Id="rId142" Type="http://schemas.openxmlformats.org/officeDocument/2006/relationships/image" Target="../media/image8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381000" y="3962400"/>
            <a:ext cx="8382000" cy="1219200"/>
          </a:xfrm>
        </p:spPr>
        <p:txBody>
          <a:bodyPr/>
          <a:lstStyle/>
          <a:p>
            <a:pPr eaLnBrk="1" hangingPunct="1"/>
            <a:r>
              <a:rPr lang="en-US" sz="3200" b="1" dirty="0">
                <a:latin typeface="Arial" pitchFamily="34" charset="0"/>
                <a:cs typeface="Arial" pitchFamily="34" charset="0"/>
              </a:rPr>
              <a:t>TNMP REP Meeting</a:t>
            </a:r>
            <a:endParaRPr lang="en-US" sz="3200" b="1" dirty="0"/>
          </a:p>
        </p:txBody>
      </p:sp>
      <p:sp>
        <p:nvSpPr>
          <p:cNvPr id="1536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pitchFamily="34" charset="0"/>
                <a:cs typeface="Arial" pitchFamily="34" charset="0"/>
              </a:rPr>
              <a:t>Rob Bevill</a:t>
            </a:r>
          </a:p>
          <a:p>
            <a:pPr eaLnBrk="1" hangingPunct="1"/>
            <a:r>
              <a:rPr lang="en-US" dirty="0">
                <a:latin typeface="Arial" pitchFamily="34" charset="0"/>
                <a:cs typeface="Arial" pitchFamily="34" charset="0"/>
              </a:rPr>
              <a:t>ERCOT Market Specialist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F228C3-F9F6-19E4-3E40-E1E0BFB163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88721"/>
            <a:ext cx="9144000" cy="5669279"/>
          </a:xfrm>
          <a:prstGeom prst="rect">
            <a:avLst/>
          </a:prstGeom>
        </p:spPr>
      </p:pic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990600" y="175260"/>
            <a:ext cx="7657214" cy="762000"/>
          </a:xfrm>
        </p:spPr>
        <p:txBody>
          <a:bodyPr>
            <a:normAutofit/>
          </a:bodyPr>
          <a:lstStyle/>
          <a:p>
            <a:pPr marL="1371600" lvl="2" algn="l"/>
            <a:r>
              <a:rPr lang="en-US" sz="3200" dirty="0">
                <a:latin typeface="Arial" pitchFamily="34" charset="0"/>
                <a:cs typeface="Arial" pitchFamily="34" charset="0"/>
              </a:rPr>
              <a:t>TX SET v5.0 – Improvements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266700" y="1447800"/>
            <a:ext cx="8610600" cy="5029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000" b="1" dirty="0">
                <a:latin typeface="Arial" pitchFamily="34" charset="0"/>
                <a:cs typeface="Arial" pitchFamily="34" charset="0"/>
              </a:rPr>
              <a:t>4.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Power Outage Contact Info - </a:t>
            </a:r>
            <a:r>
              <a:rPr lang="en-US" sz="3000" b="1" i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optional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algn="ctr">
              <a:buNone/>
            </a:pPr>
            <a:endParaRPr lang="en-US" sz="400" b="1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sz="3000" dirty="0">
                <a:latin typeface="Arial" pitchFamily="34" charset="0"/>
                <a:cs typeface="Arial" pitchFamily="34" charset="0"/>
              </a:rPr>
              <a:t>Added to enrollments &amp; 814_PC</a:t>
            </a:r>
          </a:p>
          <a:p>
            <a:pPr marL="0" indent="0" algn="ctr">
              <a:buNone/>
            </a:pPr>
            <a:endParaRPr lang="en-US" sz="60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sz="3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Telephone</a:t>
            </a:r>
          </a:p>
          <a:p>
            <a:pPr marL="0" indent="0" algn="ctr">
              <a:buNone/>
            </a:pPr>
            <a:r>
              <a:rPr lang="en-US" sz="3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Cell Phone</a:t>
            </a:r>
          </a:p>
          <a:p>
            <a:pPr marL="0" indent="0" algn="ctr">
              <a:buNone/>
            </a:pPr>
            <a:r>
              <a:rPr lang="en-US" sz="3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Email Address</a:t>
            </a:r>
          </a:p>
          <a:p>
            <a:pPr marL="0" indent="0" algn="ctr">
              <a:buNone/>
            </a:pPr>
            <a:endParaRPr lang="en-US" sz="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n-US" sz="40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sz="3000" dirty="0">
                <a:latin typeface="Arial" pitchFamily="34" charset="0"/>
                <a:cs typeface="Arial" pitchFamily="34" charset="0"/>
              </a:rPr>
              <a:t>If the new segment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(PER~PO) 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is included on an enrollment transaction, at least one form of contact information is </a:t>
            </a:r>
            <a:r>
              <a:rPr lang="en-US" sz="3000" i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required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ctr">
              <a:buNone/>
            </a:pPr>
            <a:endParaRPr lang="en-US" sz="600" dirty="0">
              <a:latin typeface="Arial" pitchFamily="34" charset="0"/>
              <a:cs typeface="Arial" pitchFamily="34" charset="0"/>
            </a:endParaRPr>
          </a:p>
          <a:p>
            <a:pPr lvl="3">
              <a:buFont typeface="Arial" panose="020B0604020202020204" pitchFamily="34" charset="0"/>
              <a:buChar char="•"/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lvl="3">
              <a:buFont typeface="Arial" panose="020B0604020202020204" pitchFamily="34" charset="0"/>
              <a:buChar char="•"/>
            </a:pP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028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F228C3-F9F6-19E4-3E40-E1E0BFB163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88721"/>
            <a:ext cx="9144000" cy="5669279"/>
          </a:xfrm>
          <a:prstGeom prst="rect">
            <a:avLst/>
          </a:prstGeom>
        </p:spPr>
      </p:pic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990600" y="175260"/>
            <a:ext cx="7657214" cy="762000"/>
          </a:xfrm>
        </p:spPr>
        <p:txBody>
          <a:bodyPr>
            <a:normAutofit/>
          </a:bodyPr>
          <a:lstStyle/>
          <a:p>
            <a:pPr marL="1371600" lvl="2" algn="l"/>
            <a:r>
              <a:rPr lang="en-US" sz="3200" dirty="0">
                <a:latin typeface="Arial" pitchFamily="34" charset="0"/>
                <a:cs typeface="Arial" pitchFamily="34" charset="0"/>
              </a:rPr>
              <a:t>TX SET v5.0 – Improvements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-76200" y="1446710"/>
            <a:ext cx="9144000" cy="3352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000" b="1" dirty="0">
                <a:latin typeface="Arial" pitchFamily="34" charset="0"/>
                <a:cs typeface="Arial" pitchFamily="34" charset="0"/>
              </a:rPr>
              <a:t>5.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New Reject Codes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(A13 = “other”)</a:t>
            </a:r>
          </a:p>
          <a:p>
            <a:pPr marL="0" indent="0" algn="ctr">
              <a:buNone/>
            </a:pPr>
            <a:endParaRPr lang="en-US" sz="1000" dirty="0">
              <a:latin typeface="Arial" pitchFamily="34" charset="0"/>
              <a:cs typeface="Arial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&gt;90 days in future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&gt;270 days in past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Service already established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Critical Care/Load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Date in Past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Invalid 2</a:t>
            </a:r>
            <a:r>
              <a:rPr lang="en-US" sz="2400" baseline="30000" dirty="0">
                <a:latin typeface="Arial" pitchFamily="34" charset="0"/>
                <a:cs typeface="Arial" pitchFamily="34" charset="0"/>
              </a:rPr>
              <a:t>nd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MVO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Not First In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No Valid Safety Net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Priority Code Invalid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F677CF5-8832-5411-A11C-90F1B1ADC93E}"/>
              </a:ext>
            </a:extLst>
          </p:cNvPr>
          <p:cNvSpPr txBox="1">
            <a:spLocks/>
          </p:cNvSpPr>
          <p:nvPr/>
        </p:nvSpPr>
        <p:spPr bwMode="auto">
          <a:xfrm>
            <a:off x="4380614" y="1676400"/>
            <a:ext cx="4267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>
              <a:buNone/>
            </a:pPr>
            <a:endParaRPr lang="en-US" sz="2400" kern="0" dirty="0">
              <a:latin typeface="Arial" pitchFamily="34" charset="0"/>
              <a:cs typeface="Arial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kern="0" dirty="0">
                <a:latin typeface="Arial" pitchFamily="34" charset="0"/>
                <a:cs typeface="Arial" pitchFamily="34" charset="0"/>
              </a:rPr>
              <a:t>Safety Net Pending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kern="0" dirty="0">
                <a:latin typeface="Arial" pitchFamily="34" charset="0"/>
                <a:cs typeface="Arial" pitchFamily="34" charset="0"/>
              </a:rPr>
              <a:t>Invalid MVI on Temp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kern="0" dirty="0">
                <a:latin typeface="Arial" pitchFamily="34" charset="0"/>
                <a:cs typeface="Arial" pitchFamily="34" charset="0"/>
              </a:rPr>
              <a:t>Date Change Ineligible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kern="0" dirty="0">
                <a:latin typeface="Arial" pitchFamily="34" charset="0"/>
                <a:cs typeface="Arial" pitchFamily="34" charset="0"/>
              </a:rPr>
              <a:t>Subsequent Order Processed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kern="0" dirty="0">
                <a:latin typeface="Arial" pitchFamily="34" charset="0"/>
                <a:cs typeface="Arial" pitchFamily="34" charset="0"/>
              </a:rPr>
              <a:t>No Current CSA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kern="0" dirty="0">
                <a:latin typeface="Arial" pitchFamily="34" charset="0"/>
                <a:cs typeface="Arial" pitchFamily="34" charset="0"/>
              </a:rPr>
              <a:t>ESI ID Already Exists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kern="0" dirty="0">
                <a:latin typeface="Arial" pitchFamily="34" charset="0"/>
                <a:cs typeface="Arial" pitchFamily="34" charset="0"/>
              </a:rPr>
              <a:t>Invalid Interconnection Point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kern="0" dirty="0">
                <a:latin typeface="Arial" pitchFamily="34" charset="0"/>
                <a:cs typeface="Arial" pitchFamily="34" charset="0"/>
              </a:rPr>
              <a:t>Invalid Relationship</a:t>
            </a:r>
          </a:p>
        </p:txBody>
      </p:sp>
      <p:pic>
        <p:nvPicPr>
          <p:cNvPr id="9" name="Graphic 8" descr="Close outline">
            <a:extLst>
              <a:ext uri="{FF2B5EF4-FFF2-40B4-BE49-F238E27FC236}">
                <a16:creationId xmlns:a16="http://schemas.microsoft.com/office/drawing/2014/main" id="{70E0DADE-821A-D42C-7335-2FE4899AA2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91200" y="1280159"/>
            <a:ext cx="914401" cy="91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905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F228C3-F9F6-19E4-3E40-E1E0BFB163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88721"/>
            <a:ext cx="9144000" cy="5669279"/>
          </a:xfrm>
          <a:prstGeom prst="rect">
            <a:avLst/>
          </a:prstGeom>
        </p:spPr>
      </p:pic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2037908" y="150985"/>
            <a:ext cx="5105400" cy="762000"/>
          </a:xfrm>
        </p:spPr>
        <p:txBody>
          <a:bodyPr>
            <a:normAutofit/>
          </a:bodyPr>
          <a:lstStyle/>
          <a:p>
            <a:pPr marL="1371600" lvl="2" algn="l"/>
            <a:r>
              <a:rPr lang="en-US" sz="3200" b="1" dirty="0">
                <a:latin typeface="Arial" pitchFamily="34" charset="0"/>
                <a:cs typeface="Arial" pitchFamily="34" charset="0"/>
              </a:rPr>
              <a:t>Mobile Generation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533400" y="1257300"/>
            <a:ext cx="7543799" cy="4343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000" b="1" dirty="0">
                <a:latin typeface="Arial" pitchFamily="34" charset="0"/>
                <a:cs typeface="Arial" pitchFamily="34" charset="0"/>
              </a:rPr>
              <a:t>6. Temporary Emergency Electric Energy Facilities</a:t>
            </a:r>
          </a:p>
          <a:p>
            <a:pPr marL="0" indent="0" algn="ctr">
              <a:buNone/>
            </a:pPr>
            <a:endParaRPr lang="en-US" sz="3000" b="1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n-US" sz="3000" b="1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n-US" sz="3000" b="1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n-US" sz="3000" b="1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n-US" sz="30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1600" b="1" dirty="0">
              <a:effectLst/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en-US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dd a new Unique Identifier of “M” (Mobile Generation) into </a:t>
            </a:r>
          </a:p>
          <a:p>
            <a:pPr marL="0" indent="0" algn="ctr">
              <a:buNone/>
            </a:pPr>
            <a:r>
              <a:rPr lang="en-US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existing REF~JH (Meter Role) Segment.</a:t>
            </a:r>
            <a:endParaRPr lang="en-US" sz="2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>
              <a:buFont typeface="Arial" panose="020B0604020202020204" pitchFamily="34" charset="0"/>
              <a:buChar char="•"/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lvl="3">
              <a:buFont typeface="Arial" panose="020B0604020202020204" pitchFamily="34" charset="0"/>
              <a:buChar char="•"/>
            </a:pP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E11BE34-9469-2A82-61DF-54EA1C0B30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01" y="2438400"/>
            <a:ext cx="9009597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0709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F228C3-F9F6-19E4-3E40-E1E0BFB163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6810"/>
            <a:ext cx="9144000" cy="5669279"/>
          </a:xfrm>
          <a:prstGeom prst="rect">
            <a:avLst/>
          </a:prstGeom>
        </p:spPr>
      </p:pic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990600" y="175260"/>
            <a:ext cx="7657214" cy="762000"/>
          </a:xfrm>
        </p:spPr>
        <p:txBody>
          <a:bodyPr>
            <a:normAutofit/>
          </a:bodyPr>
          <a:lstStyle/>
          <a:p>
            <a:pPr marL="1371600" lvl="2" algn="l"/>
            <a:r>
              <a:rPr lang="en-US" sz="3200" dirty="0">
                <a:latin typeface="Arial" pitchFamily="34" charset="0"/>
                <a:cs typeface="Arial" pitchFamily="34" charset="0"/>
              </a:rPr>
              <a:t>TX SET v5.0 – Improvement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19100" y="1371600"/>
            <a:ext cx="8305800" cy="4648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000" b="1" dirty="0">
                <a:latin typeface="Arial" pitchFamily="34" charset="0"/>
                <a:cs typeface="Arial" pitchFamily="34" charset="0"/>
              </a:rPr>
              <a:t>  New Hurricane/Emergency/Safety </a:t>
            </a:r>
          </a:p>
          <a:p>
            <a:pPr marL="0" indent="0" algn="ctr">
              <a:buNone/>
            </a:pPr>
            <a:r>
              <a:rPr lang="en-US" sz="3000" b="1" dirty="0">
                <a:latin typeface="Arial" pitchFamily="34" charset="0"/>
                <a:cs typeface="Arial" pitchFamily="34" charset="0"/>
              </a:rPr>
              <a:t>Service Orders</a:t>
            </a:r>
          </a:p>
          <a:p>
            <a:pPr marL="0" indent="0">
              <a:buNone/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n-US" sz="60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sz="3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REP or TDSP Can Initiate</a:t>
            </a:r>
          </a:p>
          <a:p>
            <a:pPr marL="0" indent="0" algn="ctr">
              <a:buNone/>
            </a:pPr>
            <a:r>
              <a:rPr lang="en-US" sz="3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en-US" sz="3000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DC006</a:t>
            </a:r>
            <a:r>
              <a:rPr lang="en-US" sz="3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Safety Disconnect</a:t>
            </a:r>
          </a:p>
          <a:p>
            <a:pPr marL="0" indent="0" algn="ctr">
              <a:buNone/>
            </a:pPr>
            <a:r>
              <a:rPr lang="en-US" sz="3000" dirty="0">
                <a:latin typeface="Arial" pitchFamily="34" charset="0"/>
                <a:cs typeface="Arial" pitchFamily="34" charset="0"/>
              </a:rPr>
              <a:t>(650_01 or 650_04)</a:t>
            </a:r>
          </a:p>
          <a:p>
            <a:pPr marL="0" indent="0" algn="ctr">
              <a:buNone/>
            </a:pPr>
            <a:endParaRPr lang="en-US" sz="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n-US" sz="1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sz="3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Distributed Generation Turndowns </a:t>
            </a:r>
          </a:p>
          <a:p>
            <a:pPr marL="0" indent="0" algn="ctr">
              <a:buNone/>
            </a:pPr>
            <a:r>
              <a:rPr lang="en-US" sz="3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(650_02 or 814_28)</a:t>
            </a:r>
          </a:p>
          <a:p>
            <a:pPr marL="0" indent="0" algn="ctr">
              <a:buNone/>
            </a:pPr>
            <a:r>
              <a:rPr lang="en-US" sz="3000" dirty="0">
                <a:latin typeface="Arial" pitchFamily="34" charset="0"/>
                <a:cs typeface="Arial" pitchFamily="34" charset="0"/>
              </a:rPr>
              <a:t>J009, J010, J011 = DG Safety Issue Found </a:t>
            </a:r>
          </a:p>
          <a:p>
            <a:pPr marL="0" indent="0" algn="ctr">
              <a:buNone/>
            </a:pPr>
            <a:endParaRPr lang="en-US" sz="3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sz="3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algn="ctr">
              <a:buNone/>
            </a:pPr>
            <a:endParaRPr lang="en-US" sz="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n-US" sz="40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n-US" sz="600" dirty="0">
              <a:latin typeface="Arial" pitchFamily="34" charset="0"/>
              <a:cs typeface="Arial" pitchFamily="34" charset="0"/>
            </a:endParaRPr>
          </a:p>
          <a:p>
            <a:pPr lvl="3">
              <a:buFont typeface="Arial" panose="020B0604020202020204" pitchFamily="34" charset="0"/>
              <a:buChar char="•"/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lvl="3">
              <a:buFont typeface="Arial" panose="020B0604020202020204" pitchFamily="34" charset="0"/>
              <a:buChar char="•"/>
            </a:pP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0804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F228C3-F9F6-19E4-3E40-E1E0BFB163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6810"/>
            <a:ext cx="9144000" cy="5669279"/>
          </a:xfrm>
          <a:prstGeom prst="rect">
            <a:avLst/>
          </a:prstGeom>
        </p:spPr>
      </p:pic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990600" y="175260"/>
            <a:ext cx="7657214" cy="762000"/>
          </a:xfrm>
        </p:spPr>
        <p:txBody>
          <a:bodyPr>
            <a:normAutofit/>
          </a:bodyPr>
          <a:lstStyle/>
          <a:p>
            <a:pPr marL="1371600" lvl="2" algn="l"/>
            <a:r>
              <a:rPr lang="en-US" sz="3200" dirty="0">
                <a:latin typeface="Arial" pitchFamily="34" charset="0"/>
                <a:cs typeface="Arial" pitchFamily="34" charset="0"/>
              </a:rPr>
              <a:t>TX SET v5.0 – 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MarkeTrak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19100" y="1524000"/>
            <a:ext cx="8305800" cy="4038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000" b="1" dirty="0">
                <a:latin typeface="Arial" pitchFamily="34" charset="0"/>
                <a:cs typeface="Arial" pitchFamily="34" charset="0"/>
              </a:rPr>
              <a:t>  Workflows Are Changing!</a:t>
            </a:r>
          </a:p>
          <a:p>
            <a:pPr marL="0" indent="0">
              <a:buNone/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n-US" sz="60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TRAINING SLIDES ARE POSTED</a:t>
            </a:r>
          </a:p>
          <a:p>
            <a:pPr marL="0" indent="0" algn="ctr">
              <a:buNone/>
            </a:pPr>
            <a:endParaRPr lang="en-US" sz="1600" dirty="0">
              <a:solidFill>
                <a:srgbClr val="C00000"/>
              </a:solidFill>
              <a:latin typeface="Roboto" panose="02000000000000000000" pitchFamily="2" charset="0"/>
            </a:endParaRPr>
          </a:p>
          <a:p>
            <a:pPr marL="0" indent="0" algn="ctr">
              <a:buNone/>
            </a:pPr>
            <a:r>
              <a:rPr lang="en-US" b="1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Oct 24, 2024</a:t>
            </a:r>
            <a:r>
              <a:rPr lang="en-US" b="1" i="0" dirty="0">
                <a:effectLst/>
                <a:latin typeface="Roboto" panose="02000000000000000000" pitchFamily="2" charset="0"/>
              </a:rPr>
              <a:t> - SCR817 - MarkeTrak Changes Associated with TXSET v5.0 Training - </a:t>
            </a:r>
            <a:r>
              <a:rPr lang="en-US" b="1" i="0" dirty="0" err="1">
                <a:effectLst/>
                <a:latin typeface="Roboto" panose="02000000000000000000" pitchFamily="2" charset="0"/>
              </a:rPr>
              <a:t>WebEx</a:t>
            </a:r>
            <a:r>
              <a:rPr lang="en-US" b="1" i="0" dirty="0">
                <a:effectLst/>
                <a:latin typeface="Roboto" panose="02000000000000000000" pitchFamily="2" charset="0"/>
              </a:rPr>
              <a:t> Only</a:t>
            </a:r>
          </a:p>
          <a:p>
            <a:pPr marL="0" indent="0" algn="ctr">
              <a:buNone/>
            </a:pPr>
            <a:endParaRPr lang="en-US" b="1" dirty="0">
              <a:latin typeface="Roboto" panose="02000000000000000000" pitchFamily="2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https://www.ercot.com/services/projects/marketrakTraining</a:t>
            </a:r>
          </a:p>
          <a:p>
            <a:pPr marL="0" indent="0" algn="ctr">
              <a:buNone/>
            </a:pPr>
            <a:endParaRPr lang="en-US" sz="3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sz="3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algn="ctr">
              <a:buNone/>
            </a:pPr>
            <a:endParaRPr lang="en-US" sz="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n-US" sz="40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n-US" sz="600" dirty="0">
              <a:latin typeface="Arial" pitchFamily="34" charset="0"/>
              <a:cs typeface="Arial" pitchFamily="34" charset="0"/>
            </a:endParaRPr>
          </a:p>
          <a:p>
            <a:pPr lvl="3">
              <a:buFont typeface="Arial" panose="020B0604020202020204" pitchFamily="34" charset="0"/>
              <a:buChar char="•"/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lvl="3">
              <a:buFont typeface="Arial" panose="020B0604020202020204" pitchFamily="34" charset="0"/>
              <a:buChar char="•"/>
            </a:pP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0919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381000" y="3962400"/>
            <a:ext cx="8382000" cy="1219200"/>
          </a:xfrm>
        </p:spPr>
        <p:txBody>
          <a:bodyPr/>
          <a:lstStyle/>
          <a:p>
            <a:pPr eaLnBrk="1" hangingPunct="1"/>
            <a:r>
              <a:rPr lang="en-US" sz="3200" b="1" dirty="0">
                <a:latin typeface="Arial" pitchFamily="34" charset="0"/>
                <a:cs typeface="Arial" pitchFamily="34" charset="0"/>
              </a:rPr>
              <a:t>TNMP REP Meeting</a:t>
            </a:r>
            <a:endParaRPr lang="en-US" sz="3200" b="1" dirty="0"/>
          </a:p>
        </p:txBody>
      </p:sp>
      <p:sp>
        <p:nvSpPr>
          <p:cNvPr id="1536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pitchFamily="34" charset="0"/>
                <a:cs typeface="Arial" pitchFamily="34" charset="0"/>
              </a:rPr>
              <a:t>Rob Bevill</a:t>
            </a:r>
          </a:p>
          <a:p>
            <a:pPr eaLnBrk="1" hangingPunct="1"/>
            <a:r>
              <a:rPr lang="en-US" dirty="0">
                <a:latin typeface="Arial" pitchFamily="34" charset="0"/>
                <a:cs typeface="Arial" pitchFamily="34" charset="0"/>
              </a:rPr>
              <a:t>ERCOT Market Specialist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BD8F61-8F73-9F66-8D8E-6BAC150A5338}"/>
              </a:ext>
            </a:extLst>
          </p:cNvPr>
          <p:cNvSpPr txBox="1"/>
          <p:nvPr/>
        </p:nvSpPr>
        <p:spPr>
          <a:xfrm rot="20780349">
            <a:off x="798042" y="983033"/>
            <a:ext cx="2590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you! </a:t>
            </a:r>
          </a:p>
        </p:txBody>
      </p:sp>
    </p:spTree>
    <p:extLst>
      <p:ext uri="{BB962C8B-B14F-4D97-AF65-F5344CB8AC3E}">
        <p14:creationId xmlns:p14="http://schemas.microsoft.com/office/powerpoint/2010/main" val="1549474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F228C3-F9F6-19E4-3E40-E1E0BFB163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7951"/>
            <a:ext cx="9144000" cy="5669279"/>
          </a:xfrm>
          <a:prstGeom prst="rect">
            <a:avLst/>
          </a:prstGeom>
        </p:spPr>
      </p:pic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2819400" y="152400"/>
            <a:ext cx="4419600" cy="838200"/>
          </a:xfrm>
        </p:spPr>
        <p:txBody>
          <a:bodyPr/>
          <a:lstStyle/>
          <a:p>
            <a:pPr eaLnBrk="1" hangingPunct="1"/>
            <a:r>
              <a:rPr lang="en-US" sz="3200" dirty="0">
                <a:latin typeface="Arial" pitchFamily="34" charset="0"/>
                <a:cs typeface="Arial" pitchFamily="34" charset="0"/>
              </a:rPr>
              <a:t>ERCOT Retail Update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534400" cy="4343400"/>
          </a:xfrm>
        </p:spPr>
        <p:txBody>
          <a:bodyPr/>
          <a:lstStyle/>
          <a:p>
            <a:pPr marL="1828800" lvl="3" indent="-457200">
              <a:buAutoNum type="arabicPeriod"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Retail Market Subcommittee (RMS) Overview</a:t>
            </a:r>
          </a:p>
          <a:p>
            <a:pPr marL="1828800" lvl="3" indent="-457200">
              <a:buAutoNum type="arabicPeriod"/>
            </a:pP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marL="1828800" lvl="3" indent="-457200">
              <a:buAutoNum type="arabicPeriod"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TX SET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Timeline of Changes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TX SET v5.0 – Key Changes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Training Opportunities 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DE827E-BBAC-B11D-E2D2-DB2D6BE4A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90820"/>
            <a:ext cx="9144000" cy="5667180"/>
          </a:xfr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19524AC-FA67-43B8-9BB7-093C70F0E416}"/>
              </a:ext>
            </a:extLst>
          </p:cNvPr>
          <p:cNvSpPr>
            <a:spLocks noGrp="1"/>
          </p:cNvSpPr>
          <p:nvPr/>
        </p:nvSpPr>
        <p:spPr>
          <a:xfrm>
            <a:off x="1552575" y="1154185"/>
            <a:ext cx="6191250" cy="5015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6C99DFA-4840-8BBA-3B01-6FB6430C6A52}"/>
              </a:ext>
            </a:extLst>
          </p:cNvPr>
          <p:cNvGrpSpPr/>
          <p:nvPr/>
        </p:nvGrpSpPr>
        <p:grpSpPr>
          <a:xfrm>
            <a:off x="281880" y="1357409"/>
            <a:ext cx="8580240" cy="5334001"/>
            <a:chOff x="681752" y="909458"/>
            <a:chExt cx="7699414" cy="5117960"/>
          </a:xfrm>
        </p:grpSpPr>
        <p:sp>
          <p:nvSpPr>
            <p:cNvPr id="7" name="_s1043">
              <a:extLst>
                <a:ext uri="{FF2B5EF4-FFF2-40B4-BE49-F238E27FC236}">
                  <a16:creationId xmlns:a16="http://schemas.microsoft.com/office/drawing/2014/main" id="{279FA44A-3B2A-8CDE-E82D-707EA6C1FC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8720" y="1500534"/>
              <a:ext cx="1701398" cy="370526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100" dirty="0">
                <a:solidFill>
                  <a:srgbClr val="000000"/>
                </a:solidFill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 dirty="0">
                  <a:solidFill>
                    <a:schemeClr val="bg1"/>
                  </a:solidFill>
                </a:rPr>
                <a:t>Board of Directors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100" dirty="0"/>
            </a:p>
          </p:txBody>
        </p:sp>
        <p:sp>
          <p:nvSpPr>
            <p:cNvPr id="8" name="_s1044">
              <a:extLst>
                <a:ext uri="{FF2B5EF4-FFF2-40B4-BE49-F238E27FC236}">
                  <a16:creationId xmlns:a16="http://schemas.microsoft.com/office/drawing/2014/main" id="{9E941FED-2582-57FC-4C34-96A8BBBC4E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8727" y="2056084"/>
              <a:ext cx="2702545" cy="366170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 dirty="0">
                  <a:solidFill>
                    <a:srgbClr val="000000"/>
                  </a:solidFill>
                </a:rPr>
                <a:t>Technical Advisory Committee (TAC)</a:t>
              </a:r>
              <a:endParaRPr lang="en-US" altLang="en-US" sz="1400" b="1" dirty="0"/>
            </a:p>
          </p:txBody>
        </p:sp>
        <p:sp>
          <p:nvSpPr>
            <p:cNvPr id="9" name="_s1048">
              <a:extLst>
                <a:ext uri="{FF2B5EF4-FFF2-40B4-BE49-F238E27FC236}">
                  <a16:creationId xmlns:a16="http://schemas.microsoft.com/office/drawing/2014/main" id="{7045DA4A-4F2B-7583-D9C0-9EF6C7312E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7211" y="2962441"/>
              <a:ext cx="1656091" cy="514620"/>
            </a:xfrm>
            <a:prstGeom prst="roundRect">
              <a:avLst>
                <a:gd name="adj" fmla="val 16667"/>
              </a:avLst>
            </a:prstGeom>
            <a:solidFill>
              <a:srgbClr val="CC99FF"/>
            </a:solidFill>
            <a:ln w="9525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>
                  <a:solidFill>
                    <a:srgbClr val="000000"/>
                  </a:solidFill>
                </a:rPr>
                <a:t>Reliability and Operations Subcommittee</a:t>
              </a:r>
              <a:endParaRPr lang="en-US" altLang="en-US" sz="1200" b="1" dirty="0"/>
            </a:p>
          </p:txBody>
        </p:sp>
        <p:sp>
          <p:nvSpPr>
            <p:cNvPr id="10" name="_s1053">
              <a:extLst>
                <a:ext uri="{FF2B5EF4-FFF2-40B4-BE49-F238E27FC236}">
                  <a16:creationId xmlns:a16="http://schemas.microsoft.com/office/drawing/2014/main" id="{AA0A098E-3740-ADE5-7E13-915AA3EE9F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4561" y="3624093"/>
              <a:ext cx="1656072" cy="1741673"/>
            </a:xfrm>
            <a:prstGeom prst="roundRect">
              <a:avLst>
                <a:gd name="adj" fmla="val 16667"/>
              </a:avLst>
            </a:prstGeom>
            <a:solidFill>
              <a:srgbClr val="CC99FF"/>
            </a:solidFill>
            <a:ln w="9525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100" u="sng" dirty="0">
                <a:solidFill>
                  <a:srgbClr val="000000"/>
                </a:solidFill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b="1" u="sng" dirty="0">
                  <a:solidFill>
                    <a:srgbClr val="000000"/>
                  </a:solidFill>
                </a:rPr>
                <a:t>Working Groups</a:t>
              </a:r>
            </a:p>
            <a:p>
              <a:pPr marL="111125" indent="-111125" algn="ctr" eaLnBrk="1" hangingPunct="1">
                <a:spcBef>
                  <a:spcPct val="0"/>
                </a:spcBef>
              </a:pPr>
              <a:r>
                <a:rPr lang="en-US" altLang="en-US" sz="800" dirty="0">
                  <a:solidFill>
                    <a:srgbClr val="000000"/>
                  </a:solidFill>
                </a:rPr>
                <a:t>Black Start</a:t>
              </a:r>
            </a:p>
            <a:p>
              <a:pPr marL="111125" indent="-111125" algn="ctr" eaLnBrk="1" hangingPunct="1">
                <a:spcBef>
                  <a:spcPct val="0"/>
                </a:spcBef>
              </a:pPr>
              <a:r>
                <a:rPr lang="en-US" altLang="en-US" sz="800" dirty="0">
                  <a:solidFill>
                    <a:srgbClr val="000000"/>
                  </a:solidFill>
                </a:rPr>
                <a:t>Dynamics</a:t>
              </a:r>
            </a:p>
            <a:p>
              <a:pPr marL="111125" indent="-111125" algn="ctr" eaLnBrk="1" hangingPunct="1">
                <a:spcBef>
                  <a:spcPct val="0"/>
                </a:spcBef>
              </a:pPr>
              <a:r>
                <a:rPr lang="en-US" altLang="en-US" sz="800" dirty="0">
                  <a:solidFill>
                    <a:srgbClr val="000000"/>
                  </a:solidFill>
                </a:rPr>
                <a:t>Inverter-Based Resource</a:t>
              </a:r>
            </a:p>
            <a:p>
              <a:pPr marL="111125" indent="-111125" algn="ctr" eaLnBrk="1" hangingPunct="1">
                <a:spcBef>
                  <a:spcPct val="0"/>
                </a:spcBef>
              </a:pPr>
              <a:r>
                <a:rPr lang="en-US" altLang="en-US" sz="800" dirty="0">
                  <a:solidFill>
                    <a:srgbClr val="000000"/>
                  </a:solidFill>
                </a:rPr>
                <a:t>Network Data Support</a:t>
              </a:r>
            </a:p>
            <a:p>
              <a:pPr marL="111125" indent="-111125" algn="ctr" eaLnBrk="1" hangingPunct="1">
                <a:spcBef>
                  <a:spcPct val="0"/>
                </a:spcBef>
              </a:pPr>
              <a:r>
                <a:rPr lang="en-US" altLang="en-US" sz="800" dirty="0">
                  <a:solidFill>
                    <a:srgbClr val="000000"/>
                  </a:solidFill>
                </a:rPr>
                <a:t>Operations Training</a:t>
              </a:r>
            </a:p>
            <a:p>
              <a:pPr marL="111125" indent="-111125" algn="ctr" eaLnBrk="1" hangingPunct="1">
                <a:spcBef>
                  <a:spcPct val="0"/>
                </a:spcBef>
              </a:pPr>
              <a:r>
                <a:rPr lang="en-US" altLang="en-US" sz="800" dirty="0">
                  <a:solidFill>
                    <a:srgbClr val="000000"/>
                  </a:solidFill>
                </a:rPr>
                <a:t>Operations</a:t>
              </a:r>
            </a:p>
            <a:p>
              <a:pPr marL="111125" indent="-111125" algn="ctr" eaLnBrk="1" hangingPunct="1">
                <a:spcBef>
                  <a:spcPct val="0"/>
                </a:spcBef>
              </a:pPr>
              <a:r>
                <a:rPr lang="en-US" altLang="en-US" sz="800" dirty="0">
                  <a:solidFill>
                    <a:srgbClr val="000000"/>
                  </a:solidFill>
                </a:rPr>
                <a:t>Performance, Disturbance, Compliance</a:t>
              </a:r>
            </a:p>
            <a:p>
              <a:pPr marL="111125" indent="-111125" algn="ctr" eaLnBrk="1" hangingPunct="1">
                <a:spcBef>
                  <a:spcPct val="0"/>
                </a:spcBef>
              </a:pPr>
              <a:r>
                <a:rPr lang="en-US" altLang="en-US" sz="800" dirty="0">
                  <a:solidFill>
                    <a:srgbClr val="000000"/>
                  </a:solidFill>
                </a:rPr>
                <a:t>Planning</a:t>
              </a:r>
            </a:p>
            <a:p>
              <a:pPr marL="111125" indent="-111125" algn="ctr" eaLnBrk="1" hangingPunct="1">
                <a:spcBef>
                  <a:spcPct val="0"/>
                </a:spcBef>
              </a:pPr>
              <a:r>
                <a:rPr lang="en-US" altLang="en-US" sz="800" dirty="0">
                  <a:solidFill>
                    <a:srgbClr val="000000"/>
                  </a:solidFill>
                </a:rPr>
                <a:t>Steady State</a:t>
              </a:r>
            </a:p>
            <a:p>
              <a:pPr marL="111125" indent="-111125" algn="ctr" eaLnBrk="1" hangingPunct="1">
                <a:spcBef>
                  <a:spcPct val="0"/>
                </a:spcBef>
              </a:pPr>
              <a:r>
                <a:rPr lang="en-US" altLang="en-US" sz="800" dirty="0">
                  <a:solidFill>
                    <a:srgbClr val="000000"/>
                  </a:solidFill>
                </a:rPr>
                <a:t>Sys. Protection</a:t>
              </a:r>
            </a:p>
            <a:p>
              <a:pPr marL="111125" indent="-111125" algn="ctr" eaLnBrk="1" hangingPunct="1">
                <a:spcBef>
                  <a:spcPct val="0"/>
                </a:spcBef>
              </a:pPr>
              <a:r>
                <a:rPr lang="en-US" altLang="en-US" sz="800" dirty="0">
                  <a:solidFill>
                    <a:srgbClr val="000000"/>
                  </a:solidFill>
                </a:rPr>
                <a:t>Voltage Profile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100" dirty="0"/>
            </a:p>
          </p:txBody>
        </p:sp>
        <p:sp>
          <p:nvSpPr>
            <p:cNvPr id="11" name="_s1048">
              <a:extLst>
                <a:ext uri="{FF2B5EF4-FFF2-40B4-BE49-F238E27FC236}">
                  <a16:creationId xmlns:a16="http://schemas.microsoft.com/office/drawing/2014/main" id="{3AB2AF8E-A692-578F-E874-CF4CE0F416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5075" y="2962441"/>
              <a:ext cx="1656091" cy="514620"/>
            </a:xfrm>
            <a:prstGeom prst="roundRect">
              <a:avLst>
                <a:gd name="adj" fmla="val 16667"/>
              </a:avLst>
            </a:prstGeom>
            <a:solidFill>
              <a:srgbClr val="FFCC99"/>
            </a:solidFill>
            <a:ln w="9525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>
                  <a:solidFill>
                    <a:srgbClr val="000000"/>
                  </a:solidFill>
                </a:rPr>
                <a:t>Wholesale Market Subcommittee </a:t>
              </a:r>
            </a:p>
          </p:txBody>
        </p:sp>
        <p:sp>
          <p:nvSpPr>
            <p:cNvPr id="12" name="_s1048">
              <a:extLst>
                <a:ext uri="{FF2B5EF4-FFF2-40B4-BE49-F238E27FC236}">
                  <a16:creationId xmlns:a16="http://schemas.microsoft.com/office/drawing/2014/main" id="{1DDCAF35-5D5E-EF16-E4E2-8FD628B3F9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346" y="2962441"/>
              <a:ext cx="1656091" cy="514620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9525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>
                  <a:solidFill>
                    <a:srgbClr val="000000"/>
                  </a:solidFill>
                  <a:highlight>
                    <a:srgbClr val="FFFF00"/>
                  </a:highlight>
                </a:rPr>
                <a:t>Retail Market Subcommittee </a:t>
              </a:r>
            </a:p>
          </p:txBody>
        </p:sp>
        <p:sp>
          <p:nvSpPr>
            <p:cNvPr id="13" name="_s1048">
              <a:extLst>
                <a:ext uri="{FF2B5EF4-FFF2-40B4-BE49-F238E27FC236}">
                  <a16:creationId xmlns:a16="http://schemas.microsoft.com/office/drawing/2014/main" id="{FDA3DD9F-F2BA-1BB9-A3CF-5D0860EA5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0818" y="2971151"/>
              <a:ext cx="1656091" cy="510025"/>
            </a:xfrm>
            <a:prstGeom prst="roundRect">
              <a:avLst>
                <a:gd name="adj" fmla="val 16667"/>
              </a:avLst>
            </a:prstGeom>
            <a:solidFill>
              <a:srgbClr val="0EC89C"/>
            </a:solidFill>
            <a:ln w="9525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>
                  <a:solidFill>
                    <a:srgbClr val="000000"/>
                  </a:solidFill>
                </a:rPr>
                <a:t>Protocol Revision Subcommittee</a:t>
              </a:r>
            </a:p>
          </p:txBody>
        </p:sp>
        <p:sp>
          <p:nvSpPr>
            <p:cNvPr id="14" name="_s1053">
              <a:extLst>
                <a:ext uri="{FF2B5EF4-FFF2-40B4-BE49-F238E27FC236}">
                  <a16:creationId xmlns:a16="http://schemas.microsoft.com/office/drawing/2014/main" id="{332CF4FD-E35C-5B60-AB36-0D596BF967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1542" y="3697611"/>
              <a:ext cx="1579624" cy="1223162"/>
            </a:xfrm>
            <a:prstGeom prst="roundRect">
              <a:avLst>
                <a:gd name="adj" fmla="val 16667"/>
              </a:avLst>
            </a:prstGeom>
            <a:solidFill>
              <a:srgbClr val="FFCC99"/>
            </a:solidFill>
            <a:ln w="9525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b="1" u="sng" dirty="0">
                  <a:solidFill>
                    <a:srgbClr val="000000"/>
                  </a:solidFill>
                </a:rPr>
                <a:t>Working Groups</a:t>
              </a:r>
            </a:p>
            <a:p>
              <a:pPr marL="111125" indent="-111125" algn="ctr" eaLnBrk="1" hangingPunct="1">
                <a:spcBef>
                  <a:spcPct val="0"/>
                </a:spcBef>
              </a:pPr>
              <a:r>
                <a:rPr lang="en-US" altLang="en-US" sz="800" dirty="0">
                  <a:solidFill>
                    <a:srgbClr val="000000"/>
                  </a:solidFill>
                </a:rPr>
                <a:t>Congestion Management</a:t>
              </a:r>
            </a:p>
            <a:p>
              <a:pPr marL="111125" indent="-111125" algn="ctr" eaLnBrk="1" hangingPunct="1">
                <a:spcBef>
                  <a:spcPct val="0"/>
                </a:spcBef>
              </a:pPr>
              <a:r>
                <a:rPr lang="en-US" altLang="en-US" sz="800" dirty="0">
                  <a:solidFill>
                    <a:srgbClr val="000000"/>
                  </a:solidFill>
                </a:rPr>
                <a:t>Demand Side</a:t>
              </a:r>
            </a:p>
            <a:p>
              <a:pPr marL="111125" indent="-111125" algn="ctr" eaLnBrk="1" hangingPunct="1">
                <a:spcBef>
                  <a:spcPct val="0"/>
                </a:spcBef>
              </a:pPr>
              <a:r>
                <a:rPr lang="en-US" altLang="en-US" sz="800" dirty="0">
                  <a:solidFill>
                    <a:srgbClr val="000000"/>
                  </a:solidFill>
                </a:rPr>
                <a:t>Market Settlements</a:t>
              </a:r>
            </a:p>
            <a:p>
              <a:pPr marL="111125" indent="-111125" algn="ctr" eaLnBrk="1" hangingPunct="1">
                <a:spcBef>
                  <a:spcPct val="0"/>
                </a:spcBef>
              </a:pPr>
              <a:r>
                <a:rPr lang="en-US" altLang="en-US" sz="800" dirty="0">
                  <a:solidFill>
                    <a:srgbClr val="000000"/>
                  </a:solidFill>
                </a:rPr>
                <a:t>Metering</a:t>
              </a:r>
            </a:p>
            <a:p>
              <a:pPr marL="111125" indent="-111125" algn="ctr" eaLnBrk="1" hangingPunct="1">
                <a:spcBef>
                  <a:spcPct val="0"/>
                </a:spcBef>
              </a:pPr>
              <a:r>
                <a:rPr lang="en-US" altLang="en-US" sz="800" dirty="0">
                  <a:solidFill>
                    <a:srgbClr val="000000"/>
                  </a:solidFill>
                </a:rPr>
                <a:t>Resource Cost</a:t>
              </a:r>
            </a:p>
            <a:p>
              <a:pPr marL="111125" indent="-111125" algn="ctr" eaLnBrk="1" hangingPunct="1">
                <a:spcBef>
                  <a:spcPct val="0"/>
                </a:spcBef>
              </a:pPr>
              <a:r>
                <a:rPr lang="en-US" altLang="en-US" sz="800" dirty="0">
                  <a:solidFill>
                    <a:srgbClr val="000000"/>
                  </a:solidFill>
                </a:rPr>
                <a:t>Supply Analysis</a:t>
              </a:r>
            </a:p>
            <a:p>
              <a:pPr marL="111125" indent="-111125" algn="ctr" eaLnBrk="1" hangingPunct="1">
                <a:spcBef>
                  <a:spcPct val="0"/>
                </a:spcBef>
              </a:pPr>
              <a:r>
                <a:rPr lang="en-US" altLang="en-US" sz="800" dirty="0">
                  <a:solidFill>
                    <a:srgbClr val="000000"/>
                  </a:solidFill>
                </a:rPr>
                <a:t>Wholesale Market</a:t>
              </a:r>
            </a:p>
          </p:txBody>
        </p:sp>
        <p:sp>
          <p:nvSpPr>
            <p:cNvPr id="15" name="_s1053">
              <a:extLst>
                <a:ext uri="{FF2B5EF4-FFF2-40B4-BE49-F238E27FC236}">
                  <a16:creationId xmlns:a16="http://schemas.microsoft.com/office/drawing/2014/main" id="{2EEA5E59-BCD5-1184-60EE-0BAC9F431D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2286" y="3697611"/>
              <a:ext cx="1653149" cy="1223161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9525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b="1" u="sng" dirty="0">
                  <a:solidFill>
                    <a:srgbClr val="000000"/>
                  </a:solidFill>
                </a:rPr>
                <a:t>Working Groups</a:t>
              </a:r>
            </a:p>
            <a:p>
              <a:pPr marL="111125" indent="-111125" algn="ctr" eaLnBrk="1" hangingPunct="1">
                <a:spcBef>
                  <a:spcPct val="0"/>
                </a:spcBef>
              </a:pPr>
              <a:r>
                <a:rPr lang="en-US" altLang="en-US" sz="1100" dirty="0">
                  <a:solidFill>
                    <a:srgbClr val="000000"/>
                  </a:solidFill>
                </a:rPr>
                <a:t> Profiling</a:t>
              </a:r>
            </a:p>
            <a:p>
              <a:pPr marL="111125" indent="-111125" algn="ctr" eaLnBrk="1" hangingPunct="1">
                <a:spcBef>
                  <a:spcPct val="0"/>
                </a:spcBef>
              </a:pPr>
              <a:endParaRPr lang="en-US" altLang="en-US" sz="200" dirty="0">
                <a:solidFill>
                  <a:srgbClr val="000000"/>
                </a:solidFill>
              </a:endParaRPr>
            </a:p>
            <a:p>
              <a:pPr marL="111125" indent="-111125" algn="ctr" eaLnBrk="1" hangingPunct="1">
                <a:spcBef>
                  <a:spcPct val="0"/>
                </a:spcBef>
              </a:pPr>
              <a:r>
                <a:rPr lang="en-US" altLang="en-US" sz="1100" dirty="0">
                  <a:solidFill>
                    <a:srgbClr val="000000"/>
                  </a:solidFill>
                  <a:highlight>
                    <a:srgbClr val="FFFF00"/>
                  </a:highlight>
                </a:rPr>
                <a:t>Texas Data Transport and MarkeTrak Systems</a:t>
              </a:r>
            </a:p>
            <a:p>
              <a:pPr marL="111125" indent="-111125" algn="ctr" eaLnBrk="1" hangingPunct="1">
                <a:spcBef>
                  <a:spcPct val="0"/>
                </a:spcBef>
              </a:pPr>
              <a:endParaRPr lang="en-US" altLang="en-US" sz="200" dirty="0">
                <a:solidFill>
                  <a:srgbClr val="000000"/>
                </a:solidFill>
                <a:highlight>
                  <a:srgbClr val="FFFF00"/>
                </a:highlight>
              </a:endParaRPr>
            </a:p>
            <a:p>
              <a:pPr marL="111125" indent="-111125" algn="ctr" eaLnBrk="1" hangingPunct="1">
                <a:spcBef>
                  <a:spcPct val="0"/>
                </a:spcBef>
              </a:pPr>
              <a:r>
                <a:rPr lang="en-US" altLang="en-US" sz="1300" b="1" dirty="0">
                  <a:solidFill>
                    <a:srgbClr val="000000"/>
                  </a:solidFill>
                  <a:highlight>
                    <a:srgbClr val="FFFF00"/>
                  </a:highlight>
                </a:rPr>
                <a:t>Texas SET</a:t>
              </a:r>
              <a:endParaRPr lang="en-US" altLang="en-US" sz="1300" dirty="0">
                <a:solidFill>
                  <a:srgbClr val="000000"/>
                </a:solidFill>
                <a:highlight>
                  <a:srgbClr val="FFFF00"/>
                </a:highlight>
              </a:endParaRPr>
            </a:p>
          </p:txBody>
        </p:sp>
        <p:sp>
          <p:nvSpPr>
            <p:cNvPr id="16" name="_s1052">
              <a:extLst>
                <a:ext uri="{FF2B5EF4-FFF2-40B4-BE49-F238E27FC236}">
                  <a16:creationId xmlns:a16="http://schemas.microsoft.com/office/drawing/2014/main" id="{78D3FA1E-25CD-EA5E-C5A7-58BA0A7E61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3130" y="5067809"/>
              <a:ext cx="1643586" cy="898578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9525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b="1" u="sng" dirty="0">
                  <a:solidFill>
                    <a:srgbClr val="000000"/>
                  </a:solidFill>
                </a:rPr>
                <a:t>Task Forces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" b="1" u="sng" dirty="0">
                <a:solidFill>
                  <a:srgbClr val="000000"/>
                </a:solidFill>
              </a:endParaRPr>
            </a:p>
            <a:p>
              <a:pPr marL="111125" indent="-111125" algn="ctr" eaLnBrk="1" hangingPunct="1">
                <a:spcBef>
                  <a:spcPct val="0"/>
                </a:spcBef>
              </a:pPr>
              <a:r>
                <a:rPr lang="en-US" altLang="en-US" sz="1000" dirty="0">
                  <a:solidFill>
                    <a:srgbClr val="000000"/>
                  </a:solidFill>
                </a:rPr>
                <a:t>Lubbock Retail Integration</a:t>
              </a:r>
            </a:p>
            <a:p>
              <a:pPr marL="111125" indent="-111125" algn="ctr" eaLnBrk="1" hangingPunct="1">
                <a:spcBef>
                  <a:spcPct val="0"/>
                </a:spcBef>
              </a:pPr>
              <a:endParaRPr lang="en-US" altLang="en-US" sz="200" dirty="0">
                <a:solidFill>
                  <a:srgbClr val="000000"/>
                </a:solidFill>
              </a:endParaRPr>
            </a:p>
            <a:p>
              <a:pPr marL="111125" indent="-111125" algn="ctr" eaLnBrk="1" hangingPunct="1">
                <a:spcBef>
                  <a:spcPct val="0"/>
                </a:spcBef>
              </a:pPr>
              <a:r>
                <a:rPr lang="en-US" altLang="en-US" sz="1100" b="1" dirty="0">
                  <a:solidFill>
                    <a:srgbClr val="000000"/>
                  </a:solidFill>
                  <a:highlight>
                    <a:srgbClr val="FFFF00"/>
                  </a:highlight>
                </a:rPr>
                <a:t>Retail Market Training</a:t>
              </a:r>
            </a:p>
            <a:p>
              <a:pPr marL="111125" indent="-111125" algn="ctr" eaLnBrk="1" hangingPunct="1">
                <a:spcBef>
                  <a:spcPct val="0"/>
                </a:spcBef>
              </a:pPr>
              <a:endParaRPr lang="en-US" altLang="en-US" sz="200" b="1" dirty="0">
                <a:solidFill>
                  <a:srgbClr val="000000"/>
                </a:solidFill>
                <a:highlight>
                  <a:srgbClr val="FFFF00"/>
                </a:highlight>
              </a:endParaRPr>
            </a:p>
            <a:p>
              <a:pPr marL="111125" indent="-111125" algn="ctr" eaLnBrk="1" hangingPunct="1">
                <a:spcBef>
                  <a:spcPct val="0"/>
                </a:spcBef>
              </a:pPr>
              <a:r>
                <a:rPr lang="en-US" altLang="en-US" sz="1200" b="1" dirty="0">
                  <a:solidFill>
                    <a:srgbClr val="000000"/>
                  </a:solidFill>
                  <a:highlight>
                    <a:srgbClr val="FFFF00"/>
                  </a:highlight>
                </a:rPr>
                <a:t>Market Coordination Team</a:t>
              </a:r>
            </a:p>
          </p:txBody>
        </p:sp>
        <p:sp>
          <p:nvSpPr>
            <p:cNvPr id="17" name="_s1052">
              <a:extLst>
                <a:ext uri="{FF2B5EF4-FFF2-40B4-BE49-F238E27FC236}">
                  <a16:creationId xmlns:a16="http://schemas.microsoft.com/office/drawing/2014/main" id="{EC86A19F-CD6A-D428-02F9-99D249D0A2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4169" y="5512798"/>
              <a:ext cx="1580814" cy="514620"/>
            </a:xfrm>
            <a:prstGeom prst="roundRect">
              <a:avLst>
                <a:gd name="adj" fmla="val 16667"/>
              </a:avLst>
            </a:prstGeom>
            <a:solidFill>
              <a:srgbClr val="CC99FF"/>
            </a:solidFill>
            <a:ln w="9525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b="1" u="sng" dirty="0">
                  <a:solidFill>
                    <a:srgbClr val="000000"/>
                  </a:solidFill>
                </a:rPr>
                <a:t>Task Forces</a:t>
              </a:r>
              <a:endParaRPr lang="en-US" altLang="en-US" sz="1000" b="1" dirty="0">
                <a:solidFill>
                  <a:srgbClr val="000000"/>
                </a:solidFill>
              </a:endParaRPr>
            </a:p>
            <a:p>
              <a:pPr marL="111125" indent="-111125" algn="ctr" eaLnBrk="1" hangingPunct="1">
                <a:spcBef>
                  <a:spcPct val="0"/>
                </a:spcBef>
              </a:pPr>
              <a:r>
                <a:rPr lang="en-US" altLang="en-US" sz="800" b="0" dirty="0">
                  <a:solidFill>
                    <a:srgbClr val="000000"/>
                  </a:solidFill>
                </a:rPr>
                <a:t>Planning GMD</a:t>
              </a:r>
            </a:p>
          </p:txBody>
        </p:sp>
        <p:cxnSp>
          <p:nvCxnSpPr>
            <p:cNvPr id="18" name="AutoShape 19">
              <a:extLst>
                <a:ext uri="{FF2B5EF4-FFF2-40B4-BE49-F238E27FC236}">
                  <a16:creationId xmlns:a16="http://schemas.microsoft.com/office/drawing/2014/main" id="{77C5B3D8-0CB5-8DCD-D281-149768E2C213}"/>
                </a:ext>
              </a:extLst>
            </p:cNvPr>
            <p:cNvCxnSpPr>
              <a:cxnSpLocks noChangeShapeType="1"/>
              <a:stCxn id="26" idx="0"/>
            </p:cNvCxnSpPr>
            <p:nvPr/>
          </p:nvCxnSpPr>
          <p:spPr bwMode="auto">
            <a:xfrm>
              <a:off x="2213505" y="2815406"/>
              <a:ext cx="5352710" cy="153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Line 20">
              <a:extLst>
                <a:ext uri="{FF2B5EF4-FFF2-40B4-BE49-F238E27FC236}">
                  <a16:creationId xmlns:a16="http://schemas.microsoft.com/office/drawing/2014/main" id="{1F7EBAB8-4E48-7472-B81B-81C450B114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32017" y="1871060"/>
              <a:ext cx="0" cy="17644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100" dirty="0"/>
            </a:p>
          </p:txBody>
        </p:sp>
        <p:sp>
          <p:nvSpPr>
            <p:cNvPr id="20" name="Line 21">
              <a:extLst>
                <a:ext uri="{FF2B5EF4-FFF2-40B4-BE49-F238E27FC236}">
                  <a16:creationId xmlns:a16="http://schemas.microsoft.com/office/drawing/2014/main" id="{CBA3F69C-C5B7-271B-1EFB-29BDE3B296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32017" y="2422254"/>
              <a:ext cx="0" cy="39315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100" dirty="0"/>
            </a:p>
          </p:txBody>
        </p:sp>
        <p:sp>
          <p:nvSpPr>
            <p:cNvPr id="21" name="Line 24">
              <a:extLst>
                <a:ext uri="{FF2B5EF4-FFF2-40B4-BE49-F238E27FC236}">
                  <a16:creationId xmlns:a16="http://schemas.microsoft.com/office/drawing/2014/main" id="{88D8E31C-C1AC-6271-2131-4EB92FFF81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2253" y="3477060"/>
              <a:ext cx="0" cy="22055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100" dirty="0"/>
            </a:p>
          </p:txBody>
        </p:sp>
        <p:sp>
          <p:nvSpPr>
            <p:cNvPr id="22" name="Line 25">
              <a:extLst>
                <a:ext uri="{FF2B5EF4-FFF2-40B4-BE49-F238E27FC236}">
                  <a16:creationId xmlns:a16="http://schemas.microsoft.com/office/drawing/2014/main" id="{5D7691BE-AA8F-A041-014B-51E6CC6FD3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31000" y="3477060"/>
              <a:ext cx="0" cy="1470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100" dirty="0"/>
            </a:p>
          </p:txBody>
        </p:sp>
        <p:sp>
          <p:nvSpPr>
            <p:cNvPr id="23" name="Line 26">
              <a:extLst>
                <a:ext uri="{FF2B5EF4-FFF2-40B4-BE49-F238E27FC236}">
                  <a16:creationId xmlns:a16="http://schemas.microsoft.com/office/drawing/2014/main" id="{35DB436E-8BEF-32F3-32BC-189C1B1C9F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66215" y="3477060"/>
              <a:ext cx="0" cy="22055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100" dirty="0"/>
            </a:p>
          </p:txBody>
        </p:sp>
        <p:sp>
          <p:nvSpPr>
            <p:cNvPr id="24" name="Line 28">
              <a:extLst>
                <a:ext uri="{FF2B5EF4-FFF2-40B4-BE49-F238E27FC236}">
                  <a16:creationId xmlns:a16="http://schemas.microsoft.com/office/drawing/2014/main" id="{BBFE8284-3616-4EE7-D976-1707F360B1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2253" y="4920774"/>
              <a:ext cx="0" cy="1470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100" dirty="0"/>
            </a:p>
          </p:txBody>
        </p:sp>
        <p:sp>
          <p:nvSpPr>
            <p:cNvPr id="25" name="Line 29">
              <a:extLst>
                <a:ext uri="{FF2B5EF4-FFF2-40B4-BE49-F238E27FC236}">
                  <a16:creationId xmlns:a16="http://schemas.microsoft.com/office/drawing/2014/main" id="{2A4EBB3D-D469-7623-96FC-2A9C76E129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83935" y="5365766"/>
              <a:ext cx="0" cy="1470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100" dirty="0"/>
            </a:p>
          </p:txBody>
        </p:sp>
        <p:sp>
          <p:nvSpPr>
            <p:cNvPr id="26" name="Line 32">
              <a:extLst>
                <a:ext uri="{FF2B5EF4-FFF2-40B4-BE49-F238E27FC236}">
                  <a16:creationId xmlns:a16="http://schemas.microsoft.com/office/drawing/2014/main" id="{3FEC8100-02D1-FBA8-8658-91ADA414C3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3505" y="2815406"/>
              <a:ext cx="0" cy="1470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100" dirty="0"/>
            </a:p>
          </p:txBody>
        </p:sp>
        <p:sp>
          <p:nvSpPr>
            <p:cNvPr id="27" name="Line 33">
              <a:extLst>
                <a:ext uri="{FF2B5EF4-FFF2-40B4-BE49-F238E27FC236}">
                  <a16:creationId xmlns:a16="http://schemas.microsoft.com/office/drawing/2014/main" id="{48618101-F95E-C57F-B599-3933FB5F69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2253" y="2815406"/>
              <a:ext cx="0" cy="1470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100" dirty="0"/>
            </a:p>
          </p:txBody>
        </p:sp>
        <p:sp>
          <p:nvSpPr>
            <p:cNvPr id="28" name="Line 34">
              <a:extLst>
                <a:ext uri="{FF2B5EF4-FFF2-40B4-BE49-F238E27FC236}">
                  <a16:creationId xmlns:a16="http://schemas.microsoft.com/office/drawing/2014/main" id="{0AF720AF-B786-3FA7-D845-FD8651732B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31000" y="2815406"/>
              <a:ext cx="0" cy="1470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100" dirty="0"/>
            </a:p>
          </p:txBody>
        </p:sp>
        <p:sp>
          <p:nvSpPr>
            <p:cNvPr id="29" name="Line 35">
              <a:extLst>
                <a:ext uri="{FF2B5EF4-FFF2-40B4-BE49-F238E27FC236}">
                  <a16:creationId xmlns:a16="http://schemas.microsoft.com/office/drawing/2014/main" id="{DCD3B434-8DC8-1915-4810-4E8F6EE51D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66215" y="2815406"/>
              <a:ext cx="0" cy="1470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100" dirty="0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4B0A5517-A5B7-44D7-9065-36625F1754E0}"/>
                </a:ext>
              </a:extLst>
            </p:cNvPr>
            <p:cNvSpPr/>
            <p:nvPr/>
          </p:nvSpPr>
          <p:spPr>
            <a:xfrm>
              <a:off x="681752" y="3996224"/>
              <a:ext cx="1656072" cy="184674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b="1" dirty="0">
                  <a:solidFill>
                    <a:schemeClr val="tx1"/>
                  </a:solidFill>
                </a:rPr>
                <a:t>There are also several groups outside the hierarchy structure:</a:t>
              </a:r>
            </a:p>
            <a:p>
              <a:endParaRPr lang="en-US" sz="800" b="1" dirty="0">
                <a:solidFill>
                  <a:schemeClr val="tx1"/>
                </a:solidFill>
              </a:endParaRPr>
            </a:p>
            <a:p>
              <a:pPr marL="111125" indent="-111125">
                <a:buFont typeface="Arial" panose="020B0604020202020204" pitchFamily="34" charset="0"/>
                <a:buChar char="•"/>
              </a:pPr>
              <a:r>
                <a:rPr lang="en-US" sz="1000" b="1" dirty="0">
                  <a:solidFill>
                    <a:schemeClr val="tx1"/>
                  </a:solidFill>
                </a:rPr>
                <a:t>Critical Infrastructure Protection (CIP)</a:t>
              </a:r>
            </a:p>
            <a:p>
              <a:pPr marL="111125" indent="-111125">
                <a:buFont typeface="Arial" panose="020B0604020202020204" pitchFamily="34" charset="0"/>
                <a:buChar char="•"/>
              </a:pPr>
              <a:r>
                <a:rPr lang="en-US" sz="1000" b="1" dirty="0">
                  <a:solidFill>
                    <a:schemeClr val="tx1"/>
                  </a:solidFill>
                </a:rPr>
                <a:t>Gas Electric</a:t>
              </a:r>
            </a:p>
            <a:p>
              <a:pPr marL="111125" indent="-111125">
                <a:buFont typeface="Arial" panose="020B0604020202020204" pitchFamily="34" charset="0"/>
                <a:buChar char="•"/>
              </a:pPr>
              <a:r>
                <a:rPr lang="en-US" sz="1000" b="1" dirty="0">
                  <a:solidFill>
                    <a:schemeClr val="tx1"/>
                  </a:solidFill>
                </a:rPr>
                <a:t>Grid Resilience</a:t>
              </a:r>
            </a:p>
            <a:p>
              <a:pPr marL="111125" indent="-111125">
                <a:buFont typeface="Arial" panose="020B0604020202020204" pitchFamily="34" charset="0"/>
                <a:buChar char="•"/>
              </a:pPr>
              <a:r>
                <a:rPr lang="en-US" sz="1000" b="1" dirty="0">
                  <a:solidFill>
                    <a:schemeClr val="tx1"/>
                  </a:solidFill>
                </a:rPr>
                <a:t>Regional Planning Group</a:t>
              </a:r>
            </a:p>
            <a:p>
              <a:pPr marL="111125" indent="-111125">
                <a:buFont typeface="Arial" panose="020B0604020202020204" pitchFamily="34" charset="0"/>
                <a:buChar char="•"/>
              </a:pPr>
              <a:r>
                <a:rPr lang="en-US" sz="1000" b="1" dirty="0">
                  <a:solidFill>
                    <a:schemeClr val="tx1"/>
                  </a:solidFill>
                </a:rPr>
                <a:t>Resource Integration</a:t>
              </a:r>
            </a:p>
            <a:p>
              <a:pPr marL="111125" indent="-111125">
                <a:buFont typeface="Arial" panose="020B0604020202020204" pitchFamily="34" charset="0"/>
                <a:buChar char="•"/>
              </a:pPr>
              <a:r>
                <a:rPr lang="en-US" sz="1000" b="1" dirty="0">
                  <a:solidFill>
                    <a:schemeClr val="tx1"/>
                  </a:solidFill>
                </a:rPr>
                <a:t>Technology</a:t>
              </a:r>
            </a:p>
          </p:txBody>
        </p:sp>
        <p:cxnSp>
          <p:nvCxnSpPr>
            <p:cNvPr id="31" name="AutoShape 19">
              <a:extLst>
                <a:ext uri="{FF2B5EF4-FFF2-40B4-BE49-F238E27FC236}">
                  <a16:creationId xmlns:a16="http://schemas.microsoft.com/office/drawing/2014/main" id="{9E3D1DD3-78D7-46BF-87B1-F6FEE8935979}"/>
                </a:ext>
              </a:extLst>
            </p:cNvPr>
            <p:cNvCxnSpPr>
              <a:cxnSpLocks noChangeShapeType="1"/>
              <a:stCxn id="8" idx="3"/>
            </p:cNvCxnSpPr>
            <p:nvPr/>
          </p:nvCxnSpPr>
          <p:spPr bwMode="auto">
            <a:xfrm flipV="1">
              <a:off x="6241272" y="2239168"/>
              <a:ext cx="866140" cy="1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" name="Line 35">
              <a:extLst>
                <a:ext uri="{FF2B5EF4-FFF2-40B4-BE49-F238E27FC236}">
                  <a16:creationId xmlns:a16="http://schemas.microsoft.com/office/drawing/2014/main" id="{CFFCA42B-01AB-41AE-8308-A7F6BB588A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91950" y="2239168"/>
              <a:ext cx="0" cy="1470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100" dirty="0"/>
            </a:p>
          </p:txBody>
        </p:sp>
        <p:sp>
          <p:nvSpPr>
            <p:cNvPr id="33" name="_s1043">
              <a:extLst>
                <a:ext uri="{FF2B5EF4-FFF2-40B4-BE49-F238E27FC236}">
                  <a16:creationId xmlns:a16="http://schemas.microsoft.com/office/drawing/2014/main" id="{53DDE08E-E04F-42B7-9EEB-3B436C4ABC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9428" y="1664230"/>
              <a:ext cx="1299172" cy="1021463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100" dirty="0">
                <a:solidFill>
                  <a:srgbClr val="000000"/>
                </a:solidFill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 b="1" u="sng" dirty="0">
                  <a:solidFill>
                    <a:srgbClr val="000000"/>
                  </a:solidFill>
                </a:rPr>
                <a:t>Sub Group/Task Force</a:t>
              </a:r>
            </a:p>
            <a:p>
              <a:pPr marL="171450" indent="-171450" algn="ctr" eaLnBrk="1" hangingPunct="1">
                <a:spcBef>
                  <a:spcPct val="0"/>
                </a:spcBef>
              </a:pPr>
              <a:r>
                <a:rPr lang="en-US" altLang="en-US" sz="1000" dirty="0">
                  <a:solidFill>
                    <a:srgbClr val="000000"/>
                  </a:solidFill>
                </a:rPr>
                <a:t>Credit Finance</a:t>
              </a:r>
            </a:p>
            <a:p>
              <a:pPr marL="171450" indent="-171450" algn="ctr" eaLnBrk="1" hangingPunct="1">
                <a:spcBef>
                  <a:spcPct val="0"/>
                </a:spcBef>
              </a:pPr>
              <a:r>
                <a:rPr lang="en-US" altLang="en-US" sz="1000" dirty="0">
                  <a:solidFill>
                    <a:srgbClr val="000000"/>
                  </a:solidFill>
                </a:rPr>
                <a:t>Large Flexible Load</a:t>
              </a:r>
            </a:p>
            <a:p>
              <a:pPr marL="171450" indent="-171450" algn="ctr" eaLnBrk="1" hangingPunct="1">
                <a:spcBef>
                  <a:spcPct val="0"/>
                </a:spcBef>
              </a:pPr>
              <a:r>
                <a:rPr lang="en-US" altLang="en-US" sz="1000" dirty="0">
                  <a:solidFill>
                    <a:srgbClr val="000000"/>
                  </a:solidFill>
                </a:rPr>
                <a:t>RTC + B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100" dirty="0"/>
            </a:p>
          </p:txBody>
        </p:sp>
        <p:sp>
          <p:nvSpPr>
            <p:cNvPr id="34" name="_s1043">
              <a:extLst>
                <a:ext uri="{FF2B5EF4-FFF2-40B4-BE49-F238E27FC236}">
                  <a16:creationId xmlns:a16="http://schemas.microsoft.com/office/drawing/2014/main" id="{A364E8E8-AADC-B3BD-C556-409FDA0C16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5938" y="909458"/>
              <a:ext cx="2702545" cy="370526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100" b="0" dirty="0">
                <a:solidFill>
                  <a:srgbClr val="000000"/>
                </a:solidFill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 dirty="0">
                  <a:solidFill>
                    <a:srgbClr val="000000"/>
                  </a:solidFill>
                </a:rPr>
                <a:t>Public Utility Commission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100" b="0" dirty="0"/>
            </a:p>
          </p:txBody>
        </p:sp>
        <p:sp>
          <p:nvSpPr>
            <p:cNvPr id="35" name="Line 20">
              <a:extLst>
                <a:ext uri="{FF2B5EF4-FFF2-40B4-BE49-F238E27FC236}">
                  <a16:creationId xmlns:a16="http://schemas.microsoft.com/office/drawing/2014/main" id="{F3820EE0-8889-20DD-F409-FDB53EF521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22178" y="1324093"/>
              <a:ext cx="0" cy="17644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100" dirty="0"/>
            </a:p>
          </p:txBody>
        </p:sp>
      </p:grpSp>
      <p:sp>
        <p:nvSpPr>
          <p:cNvPr id="37" name="Title 36">
            <a:extLst>
              <a:ext uri="{FF2B5EF4-FFF2-40B4-BE49-F238E27FC236}">
                <a16:creationId xmlns:a16="http://schemas.microsoft.com/office/drawing/2014/main" id="{2EB0D04A-0FFD-0864-208B-61FFF0240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0384" y="358828"/>
            <a:ext cx="6558815" cy="501543"/>
          </a:xfr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ERCOT Stakeholder Committee Structure</a:t>
            </a:r>
            <a:endParaRPr lang="en-US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363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F228C3-F9F6-19E4-3E40-E1E0BFB163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09" y="1188721"/>
            <a:ext cx="9144000" cy="5669279"/>
          </a:xfrm>
          <a:prstGeom prst="rect">
            <a:avLst/>
          </a:prstGeom>
        </p:spPr>
      </p:pic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2133600" y="175261"/>
            <a:ext cx="6858000" cy="838200"/>
          </a:xfrm>
        </p:spPr>
        <p:txBody>
          <a:bodyPr/>
          <a:lstStyle/>
          <a:p>
            <a:pPr eaLnBrk="1" hangingPunct="1"/>
            <a:r>
              <a:rPr lang="en-US" sz="3200" dirty="0">
                <a:latin typeface="Arial" pitchFamily="34" charset="0"/>
                <a:cs typeface="Arial" pitchFamily="34" charset="0"/>
              </a:rPr>
              <a:t>TX SET – Major Version Releases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9067800" cy="43434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Version 1.0 – July 2000 (initial pilot)</a:t>
            </a:r>
          </a:p>
          <a:p>
            <a:pPr>
              <a:buFont typeface="+mj-lt"/>
              <a:buAutoNum type="arabicPeriod"/>
            </a:pPr>
            <a:endParaRPr lang="en-US" sz="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Version 1.5 – April 2003 (21 CC’s)</a:t>
            </a:r>
          </a:p>
          <a:p>
            <a:pPr>
              <a:buFont typeface="+mj-lt"/>
              <a:buAutoNum type="arabicPeriod"/>
            </a:pPr>
            <a:endParaRPr lang="en-US" sz="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Version 2.0 – Sept 2004 (MIMO)</a:t>
            </a:r>
          </a:p>
          <a:p>
            <a:pPr>
              <a:buFont typeface="+mj-lt"/>
              <a:buAutoNum type="arabicPeriod"/>
            </a:pPr>
            <a:endParaRPr lang="en-US" sz="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Version 3.0 – Sept 2006 (Mass Transition)</a:t>
            </a:r>
          </a:p>
          <a:p>
            <a:pPr>
              <a:buFont typeface="+mj-lt"/>
              <a:buAutoNum type="arabicPeriod"/>
            </a:pPr>
            <a:endParaRPr lang="en-US" sz="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Version 4.0 – June 2012 (17 CC’s)</a:t>
            </a:r>
          </a:p>
          <a:p>
            <a:pPr>
              <a:buFont typeface="+mj-lt"/>
              <a:buAutoNum type="arabicPeriod"/>
            </a:pPr>
            <a:endParaRPr lang="en-US" sz="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Version 5.0 – (31 CC’s)</a:t>
            </a:r>
          </a:p>
        </p:txBody>
      </p:sp>
    </p:spTree>
    <p:extLst>
      <p:ext uri="{BB962C8B-B14F-4D97-AF65-F5344CB8AC3E}">
        <p14:creationId xmlns:p14="http://schemas.microsoft.com/office/powerpoint/2010/main" val="4002554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F228C3-F9F6-19E4-3E40-E1E0BFB163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88721"/>
            <a:ext cx="9144000" cy="5669279"/>
          </a:xfrm>
          <a:prstGeom prst="rect">
            <a:avLst/>
          </a:prstGeom>
        </p:spPr>
      </p:pic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2514600" y="152400"/>
            <a:ext cx="6019800" cy="838200"/>
          </a:xfrm>
        </p:spPr>
        <p:txBody>
          <a:bodyPr/>
          <a:lstStyle/>
          <a:p>
            <a:pPr eaLnBrk="1" hangingPunct="1"/>
            <a:r>
              <a:rPr lang="en-US" sz="3200" dirty="0">
                <a:latin typeface="Arial" pitchFamily="34" charset="0"/>
                <a:cs typeface="Arial" pitchFamily="34" charset="0"/>
              </a:rPr>
              <a:t>TX SET - History Timeline</a:t>
            </a:r>
          </a:p>
        </p:txBody>
      </p:sp>
      <p:sp>
        <p:nvSpPr>
          <p:cNvPr id="3" name="Minus Sign 2">
            <a:extLst>
              <a:ext uri="{FF2B5EF4-FFF2-40B4-BE49-F238E27FC236}">
                <a16:creationId xmlns:a16="http://schemas.microsoft.com/office/drawing/2014/main" id="{B557FFF0-5DFC-0C35-EB68-4DB6354A3DC7}"/>
              </a:ext>
            </a:extLst>
          </p:cNvPr>
          <p:cNvSpPr/>
          <p:nvPr/>
        </p:nvSpPr>
        <p:spPr>
          <a:xfrm>
            <a:off x="-1371598" y="3802379"/>
            <a:ext cx="11810998" cy="83821"/>
          </a:xfrm>
          <a:prstGeom prst="mathMin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D109440A-5017-B69A-1605-A488A37C69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411110"/>
              </p:ext>
            </p:extLst>
          </p:nvPr>
        </p:nvGraphicFramePr>
        <p:xfrm>
          <a:off x="0" y="1638300"/>
          <a:ext cx="9143999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E19D21E-5960-B309-F87F-72E10339CD57}"/>
              </a:ext>
            </a:extLst>
          </p:cNvPr>
          <p:cNvCxnSpPr>
            <a:cxnSpLocks/>
          </p:cNvCxnSpPr>
          <p:nvPr/>
        </p:nvCxnSpPr>
        <p:spPr>
          <a:xfrm>
            <a:off x="152400" y="3276600"/>
            <a:ext cx="0" cy="567689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50010F-F1F5-756E-1BF2-9E3BB96A6534}"/>
              </a:ext>
            </a:extLst>
          </p:cNvPr>
          <p:cNvCxnSpPr>
            <a:cxnSpLocks/>
          </p:cNvCxnSpPr>
          <p:nvPr/>
        </p:nvCxnSpPr>
        <p:spPr>
          <a:xfrm>
            <a:off x="2286000" y="3844289"/>
            <a:ext cx="0" cy="422911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CA61F51-05A4-B6F6-D9DD-70E64ED7538F}"/>
              </a:ext>
            </a:extLst>
          </p:cNvPr>
          <p:cNvCxnSpPr>
            <a:cxnSpLocks/>
          </p:cNvCxnSpPr>
          <p:nvPr/>
        </p:nvCxnSpPr>
        <p:spPr>
          <a:xfrm>
            <a:off x="1600200" y="3352800"/>
            <a:ext cx="0" cy="491489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EEA2FAB-8649-8BD5-A2DD-C71A7FEDDF9B}"/>
              </a:ext>
            </a:extLst>
          </p:cNvPr>
          <p:cNvCxnSpPr>
            <a:cxnSpLocks/>
          </p:cNvCxnSpPr>
          <p:nvPr/>
        </p:nvCxnSpPr>
        <p:spPr>
          <a:xfrm flipH="1">
            <a:off x="1219200" y="3844289"/>
            <a:ext cx="1" cy="422911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41D218A-5A9A-5A85-6D4B-30E45BACF05F}"/>
              </a:ext>
            </a:extLst>
          </p:cNvPr>
          <p:cNvCxnSpPr>
            <a:cxnSpLocks/>
          </p:cNvCxnSpPr>
          <p:nvPr/>
        </p:nvCxnSpPr>
        <p:spPr>
          <a:xfrm>
            <a:off x="4579089" y="3352800"/>
            <a:ext cx="0" cy="491489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A2BCE60-D881-CE24-A498-76C42A358612}"/>
              </a:ext>
            </a:extLst>
          </p:cNvPr>
          <p:cNvCxnSpPr>
            <a:cxnSpLocks/>
          </p:cNvCxnSpPr>
          <p:nvPr/>
        </p:nvCxnSpPr>
        <p:spPr>
          <a:xfrm>
            <a:off x="8877300" y="3276600"/>
            <a:ext cx="0" cy="567689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FF66F3F3-8D0E-4675-B696-B720A1B0B3C1}"/>
              </a:ext>
            </a:extLst>
          </p:cNvPr>
          <p:cNvSpPr txBox="1"/>
          <p:nvPr/>
        </p:nvSpPr>
        <p:spPr>
          <a:xfrm>
            <a:off x="884275" y="4757245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 Black" panose="020B0A04020102020204" pitchFamily="34" charset="0"/>
              </a:rPr>
              <a:t>2003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AA1D57F-3F71-ED5B-217B-FA19AC9A4F71}"/>
              </a:ext>
            </a:extLst>
          </p:cNvPr>
          <p:cNvSpPr txBox="1"/>
          <p:nvPr/>
        </p:nvSpPr>
        <p:spPr>
          <a:xfrm>
            <a:off x="-11073" y="2553407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 Black" panose="020B0A04020102020204" pitchFamily="34" charset="0"/>
              </a:rPr>
              <a:t>2000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3553E8B-BBF4-7185-5D9A-34EC9AE92B91}"/>
              </a:ext>
            </a:extLst>
          </p:cNvPr>
          <p:cNvSpPr txBox="1"/>
          <p:nvPr/>
        </p:nvSpPr>
        <p:spPr>
          <a:xfrm>
            <a:off x="1257300" y="2614401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 Black" panose="020B0A04020102020204" pitchFamily="34" charset="0"/>
              </a:rPr>
              <a:t>2004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122A07D-4A2D-1329-A4D8-26637337165E}"/>
              </a:ext>
            </a:extLst>
          </p:cNvPr>
          <p:cNvSpPr txBox="1"/>
          <p:nvPr/>
        </p:nvSpPr>
        <p:spPr>
          <a:xfrm>
            <a:off x="1951962" y="4757244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 Black" panose="020B0A04020102020204" pitchFamily="34" charset="0"/>
              </a:rPr>
              <a:t>2006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3DA3209-699D-F10A-CB94-06183E87AB15}"/>
              </a:ext>
            </a:extLst>
          </p:cNvPr>
          <p:cNvSpPr txBox="1"/>
          <p:nvPr/>
        </p:nvSpPr>
        <p:spPr>
          <a:xfrm>
            <a:off x="4223563" y="2580533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 Black" panose="020B0A04020102020204" pitchFamily="34" charset="0"/>
              </a:rPr>
              <a:t>2012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936CCAD-CEC6-E13E-50A9-E6E2EA8618A2}"/>
              </a:ext>
            </a:extLst>
          </p:cNvPr>
          <p:cNvSpPr txBox="1"/>
          <p:nvPr/>
        </p:nvSpPr>
        <p:spPr>
          <a:xfrm>
            <a:off x="8432947" y="2510939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 Black" panose="020B0A04020102020204" pitchFamily="34" charset="0"/>
              </a:rPr>
              <a:t>2024</a:t>
            </a:r>
          </a:p>
        </p:txBody>
      </p:sp>
      <p:sp>
        <p:nvSpPr>
          <p:cNvPr id="10253" name="TextBox 10252">
            <a:extLst>
              <a:ext uri="{FF2B5EF4-FFF2-40B4-BE49-F238E27FC236}">
                <a16:creationId xmlns:a16="http://schemas.microsoft.com/office/drawing/2014/main" id="{AFE6A274-5455-C803-11C3-4EA2D01D18ED}"/>
              </a:ext>
            </a:extLst>
          </p:cNvPr>
          <p:cNvSpPr txBox="1"/>
          <p:nvPr/>
        </p:nvSpPr>
        <p:spPr>
          <a:xfrm>
            <a:off x="990601" y="1499244"/>
            <a:ext cx="7851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It’s been 12 years since the last version release.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C34E15-6897-D42F-B3DF-E808838504AA}"/>
              </a:ext>
            </a:extLst>
          </p:cNvPr>
          <p:cNvSpPr txBox="1"/>
          <p:nvPr/>
        </p:nvSpPr>
        <p:spPr>
          <a:xfrm>
            <a:off x="5257800" y="4157080"/>
            <a:ext cx="289559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REPs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People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Rusty Gears?</a:t>
            </a:r>
          </a:p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535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F228C3-F9F6-19E4-3E40-E1E0BFB163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88721"/>
            <a:ext cx="9144000" cy="5669279"/>
          </a:xfrm>
          <a:prstGeom prst="rect">
            <a:avLst/>
          </a:prstGeom>
        </p:spPr>
      </p:pic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743392" y="152400"/>
            <a:ext cx="8172007" cy="762000"/>
          </a:xfrm>
        </p:spPr>
        <p:txBody>
          <a:bodyPr>
            <a:normAutofit fontScale="90000"/>
          </a:bodyPr>
          <a:lstStyle/>
          <a:p>
            <a:pPr marL="1371600" lvl="2" algn="l"/>
            <a:r>
              <a:rPr lang="en-US" sz="3200" dirty="0">
                <a:latin typeface="Arial" pitchFamily="34" charset="0"/>
                <a:cs typeface="Arial" pitchFamily="34" charset="0"/>
              </a:rPr>
              <a:t>TX SET v5.0 – Market Improvements 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1257300" y="1905000"/>
            <a:ext cx="6629400" cy="36576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" pitchFamily="34" charset="0"/>
                <a:cs typeface="Arial" pitchFamily="34" charset="0"/>
              </a:rPr>
              <a:t>Inadvertent Gain Process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" pitchFamily="34" charset="0"/>
                <a:cs typeface="Arial" pitchFamily="34" charset="0"/>
              </a:rPr>
              <a:t>County Names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" pitchFamily="34" charset="0"/>
                <a:cs typeface="Arial" pitchFamily="34" charset="0"/>
              </a:rPr>
              <a:t>Metered Service Types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" pitchFamily="34" charset="0"/>
                <a:cs typeface="Arial" pitchFamily="34" charset="0"/>
              </a:rPr>
              <a:t>Power Outage Contact Info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" pitchFamily="34" charset="0"/>
                <a:cs typeface="Arial" pitchFamily="34" charset="0"/>
              </a:rPr>
              <a:t>New Reject Codes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" pitchFamily="34" charset="0"/>
                <a:cs typeface="Arial" pitchFamily="34" charset="0"/>
              </a:rPr>
              <a:t>Mobile Generation &amp; Meter Data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275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F228C3-F9F6-19E4-3E40-E1E0BFB163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88721"/>
            <a:ext cx="9144000" cy="5669279"/>
          </a:xfrm>
          <a:prstGeom prst="rect">
            <a:avLst/>
          </a:prstGeom>
        </p:spPr>
      </p:pic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990600" y="175260"/>
            <a:ext cx="7657214" cy="762000"/>
          </a:xfrm>
        </p:spPr>
        <p:txBody>
          <a:bodyPr>
            <a:normAutofit/>
          </a:bodyPr>
          <a:lstStyle/>
          <a:p>
            <a:pPr marL="1371600" lvl="2" algn="l"/>
            <a:r>
              <a:rPr lang="en-US" sz="3200" dirty="0">
                <a:latin typeface="Arial" pitchFamily="34" charset="0"/>
                <a:cs typeface="Arial" pitchFamily="34" charset="0"/>
              </a:rPr>
              <a:t>TX SET v5.0 – Improvements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815161" y="1619249"/>
            <a:ext cx="7832651" cy="39624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000" dirty="0">
                <a:latin typeface="Arial" pitchFamily="34" charset="0"/>
                <a:cs typeface="Arial" pitchFamily="34" charset="0"/>
              </a:rPr>
              <a:t>IA and CR Codes on BDMVIs</a:t>
            </a:r>
          </a:p>
          <a:p>
            <a:pPr lvl="1"/>
            <a:r>
              <a:rPr lang="en-US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Inadvertent Gains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 1,700/mo.          </a:t>
            </a:r>
          </a:p>
          <a:p>
            <a:pPr lvl="1"/>
            <a:r>
              <a:rPr lang="en-US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Customer Rescission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 450/mo.</a:t>
            </a:r>
          </a:p>
          <a:p>
            <a:pPr lvl="1"/>
            <a:endParaRPr lang="en-US" sz="600" dirty="0">
              <a:latin typeface="Arial" pitchFamily="34" charset="0"/>
              <a:cs typeface="Arial" pitchFamily="34" charset="0"/>
            </a:endParaRPr>
          </a:p>
          <a:p>
            <a:r>
              <a:rPr lang="en-US" sz="3000" dirty="0">
                <a:latin typeface="Arial" pitchFamily="34" charset="0"/>
                <a:cs typeface="Arial" pitchFamily="34" charset="0"/>
              </a:rPr>
              <a:t>Automation of a manual process</a:t>
            </a:r>
          </a:p>
          <a:p>
            <a:r>
              <a:rPr lang="en-US" sz="3000" dirty="0">
                <a:latin typeface="Arial" pitchFamily="34" charset="0"/>
                <a:cs typeface="Arial" pitchFamily="34" charset="0"/>
              </a:rPr>
              <a:t>Over 25,000 in past 12 months</a:t>
            </a:r>
          </a:p>
          <a:p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Great change for everyone</a:t>
            </a:r>
          </a:p>
          <a:p>
            <a:r>
              <a:rPr lang="en-US" sz="3000" dirty="0">
                <a:latin typeface="Arial" pitchFamily="34" charset="0"/>
                <a:cs typeface="Arial" pitchFamily="34" charset="0"/>
              </a:rPr>
              <a:t>REPs, TDSPs &amp; Our Mutual Customers</a:t>
            </a:r>
          </a:p>
          <a:p>
            <a:pPr marL="1371600" lvl="3" indent="0">
              <a:buNone/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lvl="3">
              <a:buFont typeface="Arial" panose="020B0604020202020204" pitchFamily="34" charset="0"/>
              <a:buChar char="•"/>
            </a:pP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Toothpaste Tube Stock Illustrations ...">
            <a:extLst>
              <a:ext uri="{FF2B5EF4-FFF2-40B4-BE49-F238E27FC236}">
                <a16:creationId xmlns:a16="http://schemas.microsoft.com/office/drawing/2014/main" id="{A3E4BAFA-1770-7A38-1CAD-969E824B1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6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188721"/>
            <a:ext cx="2057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1" name="Picture 8" descr="Free Clipart Frogs Jumping | Free Images at Clker.com - vector clip art  online, royalty free &amp; public domain">
            <a:extLst>
              <a:ext uri="{FF2B5EF4-FFF2-40B4-BE49-F238E27FC236}">
                <a16:creationId xmlns:a16="http://schemas.microsoft.com/office/drawing/2014/main" id="{97FA8DDB-55DF-70B1-99B3-5281CC76A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400"/>
            <a:ext cx="1601089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282" name="Ink 10281">
                <a:extLst>
                  <a:ext uri="{FF2B5EF4-FFF2-40B4-BE49-F238E27FC236}">
                    <a16:creationId xmlns:a16="http://schemas.microsoft.com/office/drawing/2014/main" id="{223BCB42-78F9-77DE-DD0A-56FAD7A95083}"/>
                  </a:ext>
                </a:extLst>
              </p14:cNvPr>
              <p14:cNvContentPartPr/>
              <p14:nvPr/>
            </p14:nvContentPartPr>
            <p14:xfrm>
              <a:off x="1544400" y="5495720"/>
              <a:ext cx="70920" cy="92880"/>
            </p14:xfrm>
          </p:contentPart>
        </mc:Choice>
        <mc:Fallback xmlns="">
          <p:pic>
            <p:nvPicPr>
              <p:cNvPr id="10282" name="Ink 10281">
                <a:extLst>
                  <a:ext uri="{FF2B5EF4-FFF2-40B4-BE49-F238E27FC236}">
                    <a16:creationId xmlns:a16="http://schemas.microsoft.com/office/drawing/2014/main" id="{223BCB42-78F9-77DE-DD0A-56FAD7A9508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08760" y="5459720"/>
                <a:ext cx="14256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285" name="Ink 10284">
                <a:extLst>
                  <a:ext uri="{FF2B5EF4-FFF2-40B4-BE49-F238E27FC236}">
                    <a16:creationId xmlns:a16="http://schemas.microsoft.com/office/drawing/2014/main" id="{8D9F018A-C1B1-1C6C-56B5-892D9B855196}"/>
                  </a:ext>
                </a:extLst>
              </p14:cNvPr>
              <p14:cNvContentPartPr/>
              <p14:nvPr/>
            </p14:nvContentPartPr>
            <p14:xfrm>
              <a:off x="486360" y="5610560"/>
              <a:ext cx="1140840" cy="1199160"/>
            </p14:xfrm>
          </p:contentPart>
        </mc:Choice>
        <mc:Fallback xmlns="">
          <p:pic>
            <p:nvPicPr>
              <p:cNvPr id="10285" name="Ink 10284">
                <a:extLst>
                  <a:ext uri="{FF2B5EF4-FFF2-40B4-BE49-F238E27FC236}">
                    <a16:creationId xmlns:a16="http://schemas.microsoft.com/office/drawing/2014/main" id="{8D9F018A-C1B1-1C6C-56B5-892D9B85519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50720" y="5574560"/>
                <a:ext cx="1212480" cy="127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287" name="Ink 10286">
                <a:extLst>
                  <a:ext uri="{FF2B5EF4-FFF2-40B4-BE49-F238E27FC236}">
                    <a16:creationId xmlns:a16="http://schemas.microsoft.com/office/drawing/2014/main" id="{1E493D2D-284F-F788-649D-622AF0E8BA9D}"/>
                  </a:ext>
                </a:extLst>
              </p14:cNvPr>
              <p14:cNvContentPartPr/>
              <p14:nvPr/>
            </p14:nvContentPartPr>
            <p14:xfrm>
              <a:off x="49680" y="6103640"/>
              <a:ext cx="27360" cy="450000"/>
            </p14:xfrm>
          </p:contentPart>
        </mc:Choice>
        <mc:Fallback xmlns="">
          <p:pic>
            <p:nvPicPr>
              <p:cNvPr id="10287" name="Ink 10286">
                <a:extLst>
                  <a:ext uri="{FF2B5EF4-FFF2-40B4-BE49-F238E27FC236}">
                    <a16:creationId xmlns:a16="http://schemas.microsoft.com/office/drawing/2014/main" id="{1E493D2D-284F-F788-649D-622AF0E8BA9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4040" y="6067640"/>
                <a:ext cx="99000" cy="52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288" name="Ink 10287">
                <a:extLst>
                  <a:ext uri="{FF2B5EF4-FFF2-40B4-BE49-F238E27FC236}">
                    <a16:creationId xmlns:a16="http://schemas.microsoft.com/office/drawing/2014/main" id="{E2B2EC78-88C9-D5B0-EECB-C368DC2D274B}"/>
                  </a:ext>
                </a:extLst>
              </p14:cNvPr>
              <p14:cNvContentPartPr/>
              <p14:nvPr/>
            </p14:nvContentPartPr>
            <p14:xfrm>
              <a:off x="121320" y="6276440"/>
              <a:ext cx="150480" cy="246240"/>
            </p14:xfrm>
          </p:contentPart>
        </mc:Choice>
        <mc:Fallback xmlns="">
          <p:pic>
            <p:nvPicPr>
              <p:cNvPr id="10288" name="Ink 10287">
                <a:extLst>
                  <a:ext uri="{FF2B5EF4-FFF2-40B4-BE49-F238E27FC236}">
                    <a16:creationId xmlns:a16="http://schemas.microsoft.com/office/drawing/2014/main" id="{E2B2EC78-88C9-D5B0-EECB-C368DC2D274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5680" y="6240800"/>
                <a:ext cx="222120" cy="317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92" name="Group 10291">
            <a:extLst>
              <a:ext uri="{FF2B5EF4-FFF2-40B4-BE49-F238E27FC236}">
                <a16:creationId xmlns:a16="http://schemas.microsoft.com/office/drawing/2014/main" id="{FCB65133-9659-C7A4-0F9D-C4130AD2C7AF}"/>
              </a:ext>
            </a:extLst>
          </p:cNvPr>
          <p:cNvGrpSpPr/>
          <p:nvPr/>
        </p:nvGrpSpPr>
        <p:grpSpPr>
          <a:xfrm>
            <a:off x="48960" y="5475200"/>
            <a:ext cx="1532160" cy="987120"/>
            <a:chOff x="48960" y="5475200"/>
            <a:chExt cx="1532160" cy="98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283" name="Ink 10282">
                  <a:extLst>
                    <a:ext uri="{FF2B5EF4-FFF2-40B4-BE49-F238E27FC236}">
                      <a16:creationId xmlns:a16="http://schemas.microsoft.com/office/drawing/2014/main" id="{8450C9D6-3B80-011D-5CDD-D1CA01EB6661}"/>
                    </a:ext>
                  </a:extLst>
                </p14:cNvPr>
                <p14:cNvContentPartPr/>
                <p14:nvPr/>
              </p14:nvContentPartPr>
              <p14:xfrm>
                <a:off x="48960" y="5475200"/>
                <a:ext cx="1532160" cy="987120"/>
              </p14:xfrm>
            </p:contentPart>
          </mc:Choice>
          <mc:Fallback xmlns="">
            <p:pic>
              <p:nvPicPr>
                <p:cNvPr id="10283" name="Ink 10282">
                  <a:extLst>
                    <a:ext uri="{FF2B5EF4-FFF2-40B4-BE49-F238E27FC236}">
                      <a16:creationId xmlns:a16="http://schemas.microsoft.com/office/drawing/2014/main" id="{8450C9D6-3B80-011D-5CDD-D1CA01EB666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3320" y="5439560"/>
                  <a:ext cx="1603800" cy="10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284" name="Ink 10283">
                  <a:extLst>
                    <a:ext uri="{FF2B5EF4-FFF2-40B4-BE49-F238E27FC236}">
                      <a16:creationId xmlns:a16="http://schemas.microsoft.com/office/drawing/2014/main" id="{00BD0487-C789-B38C-5BA3-9B05656AAEA7}"/>
                    </a:ext>
                  </a:extLst>
                </p14:cNvPr>
                <p14:cNvContentPartPr/>
                <p14:nvPr/>
              </p14:nvContentPartPr>
              <p14:xfrm>
                <a:off x="1491480" y="5506520"/>
                <a:ext cx="2160" cy="360"/>
              </p14:xfrm>
            </p:contentPart>
          </mc:Choice>
          <mc:Fallback xmlns="">
            <p:pic>
              <p:nvPicPr>
                <p:cNvPr id="10284" name="Ink 10283">
                  <a:extLst>
                    <a:ext uri="{FF2B5EF4-FFF2-40B4-BE49-F238E27FC236}">
                      <a16:creationId xmlns:a16="http://schemas.microsoft.com/office/drawing/2014/main" id="{00BD0487-C789-B38C-5BA3-9B05656AAEA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455480" y="5470880"/>
                  <a:ext cx="738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289" name="Ink 10288">
                  <a:extLst>
                    <a:ext uri="{FF2B5EF4-FFF2-40B4-BE49-F238E27FC236}">
                      <a16:creationId xmlns:a16="http://schemas.microsoft.com/office/drawing/2014/main" id="{DD05DD03-02EB-1C6E-8F89-311EFBD70CB8}"/>
                    </a:ext>
                  </a:extLst>
                </p14:cNvPr>
                <p14:cNvContentPartPr/>
                <p14:nvPr/>
              </p14:nvContentPartPr>
              <p14:xfrm>
                <a:off x="202680" y="5553920"/>
                <a:ext cx="1276200" cy="765720"/>
              </p14:xfrm>
            </p:contentPart>
          </mc:Choice>
          <mc:Fallback xmlns="">
            <p:pic>
              <p:nvPicPr>
                <p:cNvPr id="10289" name="Ink 10288">
                  <a:extLst>
                    <a:ext uri="{FF2B5EF4-FFF2-40B4-BE49-F238E27FC236}">
                      <a16:creationId xmlns:a16="http://schemas.microsoft.com/office/drawing/2014/main" id="{DD05DD03-02EB-1C6E-8F89-311EFBD70CB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67040" y="5517920"/>
                  <a:ext cx="1347840" cy="83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0291" name="Ink 10290">
                  <a:extLst>
                    <a:ext uri="{FF2B5EF4-FFF2-40B4-BE49-F238E27FC236}">
                      <a16:creationId xmlns:a16="http://schemas.microsoft.com/office/drawing/2014/main" id="{A6A5DA94-10C2-56E3-C151-E73E85F8723B}"/>
                    </a:ext>
                  </a:extLst>
                </p14:cNvPr>
                <p14:cNvContentPartPr/>
                <p14:nvPr/>
              </p14:nvContentPartPr>
              <p14:xfrm>
                <a:off x="751320" y="5598200"/>
                <a:ext cx="273600" cy="230040"/>
              </p14:xfrm>
            </p:contentPart>
          </mc:Choice>
          <mc:Fallback xmlns="">
            <p:pic>
              <p:nvPicPr>
                <p:cNvPr id="10291" name="Ink 10290">
                  <a:extLst>
                    <a:ext uri="{FF2B5EF4-FFF2-40B4-BE49-F238E27FC236}">
                      <a16:creationId xmlns:a16="http://schemas.microsoft.com/office/drawing/2014/main" id="{A6A5DA94-10C2-56E3-C151-E73E85F8723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15320" y="5562200"/>
                  <a:ext cx="345240" cy="301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0293" name="Ink 10292">
                <a:extLst>
                  <a:ext uri="{FF2B5EF4-FFF2-40B4-BE49-F238E27FC236}">
                    <a16:creationId xmlns:a16="http://schemas.microsoft.com/office/drawing/2014/main" id="{08B0F476-874B-4E3E-0C29-E57C0527C9F4}"/>
                  </a:ext>
                </a:extLst>
              </p14:cNvPr>
              <p14:cNvContentPartPr/>
              <p14:nvPr/>
            </p14:nvContentPartPr>
            <p14:xfrm>
              <a:off x="526680" y="6196880"/>
              <a:ext cx="560520" cy="466920"/>
            </p14:xfrm>
          </p:contentPart>
        </mc:Choice>
        <mc:Fallback xmlns="">
          <p:pic>
            <p:nvPicPr>
              <p:cNvPr id="10293" name="Ink 10292">
                <a:extLst>
                  <a:ext uri="{FF2B5EF4-FFF2-40B4-BE49-F238E27FC236}">
                    <a16:creationId xmlns:a16="http://schemas.microsoft.com/office/drawing/2014/main" id="{08B0F476-874B-4E3E-0C29-E57C0527C9F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90680" y="6160880"/>
                <a:ext cx="632160" cy="53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0294" name="Ink 10293">
                <a:extLst>
                  <a:ext uri="{FF2B5EF4-FFF2-40B4-BE49-F238E27FC236}">
                    <a16:creationId xmlns:a16="http://schemas.microsoft.com/office/drawing/2014/main" id="{D997A62E-3170-C8B6-65E5-77654AEF6000}"/>
                  </a:ext>
                </a:extLst>
              </p14:cNvPr>
              <p14:cNvContentPartPr/>
              <p14:nvPr/>
            </p14:nvContentPartPr>
            <p14:xfrm>
              <a:off x="406080" y="6404240"/>
              <a:ext cx="258120" cy="403200"/>
            </p14:xfrm>
          </p:contentPart>
        </mc:Choice>
        <mc:Fallback xmlns="">
          <p:pic>
            <p:nvPicPr>
              <p:cNvPr id="10294" name="Ink 10293">
                <a:extLst>
                  <a:ext uri="{FF2B5EF4-FFF2-40B4-BE49-F238E27FC236}">
                    <a16:creationId xmlns:a16="http://schemas.microsoft.com/office/drawing/2014/main" id="{D997A62E-3170-C8B6-65E5-77654AEF6000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70080" y="6368240"/>
                <a:ext cx="329760" cy="47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0295" name="Ink 10294">
                <a:extLst>
                  <a:ext uri="{FF2B5EF4-FFF2-40B4-BE49-F238E27FC236}">
                    <a16:creationId xmlns:a16="http://schemas.microsoft.com/office/drawing/2014/main" id="{B1B9B4E5-9852-A6AE-F9D8-85B86CC8BE6B}"/>
                  </a:ext>
                </a:extLst>
              </p14:cNvPr>
              <p14:cNvContentPartPr/>
              <p14:nvPr/>
            </p14:nvContentPartPr>
            <p14:xfrm>
              <a:off x="426240" y="6786560"/>
              <a:ext cx="477000" cy="11880"/>
            </p14:xfrm>
          </p:contentPart>
        </mc:Choice>
        <mc:Fallback xmlns="">
          <p:pic>
            <p:nvPicPr>
              <p:cNvPr id="10295" name="Ink 10294">
                <a:extLst>
                  <a:ext uri="{FF2B5EF4-FFF2-40B4-BE49-F238E27FC236}">
                    <a16:creationId xmlns:a16="http://schemas.microsoft.com/office/drawing/2014/main" id="{B1B9B4E5-9852-A6AE-F9D8-85B86CC8BE6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90600" y="6750920"/>
                <a:ext cx="54864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0296" name="Ink 10295">
                <a:extLst>
                  <a:ext uri="{FF2B5EF4-FFF2-40B4-BE49-F238E27FC236}">
                    <a16:creationId xmlns:a16="http://schemas.microsoft.com/office/drawing/2014/main" id="{01831587-78F1-7AE8-4AF2-A8C02DA236CF}"/>
                  </a:ext>
                </a:extLst>
              </p14:cNvPr>
              <p14:cNvContentPartPr/>
              <p14:nvPr/>
            </p14:nvContentPartPr>
            <p14:xfrm>
              <a:off x="40320" y="6602240"/>
              <a:ext cx="360" cy="12600"/>
            </p14:xfrm>
          </p:contentPart>
        </mc:Choice>
        <mc:Fallback xmlns="">
          <p:pic>
            <p:nvPicPr>
              <p:cNvPr id="10296" name="Ink 10295">
                <a:extLst>
                  <a:ext uri="{FF2B5EF4-FFF2-40B4-BE49-F238E27FC236}">
                    <a16:creationId xmlns:a16="http://schemas.microsoft.com/office/drawing/2014/main" id="{01831587-78F1-7AE8-4AF2-A8C02DA236CF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680" y="6566240"/>
                <a:ext cx="72000" cy="84240"/>
              </a:xfrm>
              <a:prstGeom prst="rect">
                <a:avLst/>
              </a:prstGeom>
            </p:spPr>
          </p:pic>
        </mc:Fallback>
      </mc:AlternateContent>
      <p:pic>
        <p:nvPicPr>
          <p:cNvPr id="10297" name="Picture 10" descr="11,831 Loading Moving Truck Stock ...">
            <a:extLst>
              <a:ext uri="{FF2B5EF4-FFF2-40B4-BE49-F238E27FC236}">
                <a16:creationId xmlns:a16="http://schemas.microsoft.com/office/drawing/2014/main" id="{FE303B7C-8564-85B1-8FB8-B9F40232A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588363"/>
            <a:ext cx="1905000" cy="1198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0298" name="Ink 10297">
                <a:extLst>
                  <a:ext uri="{FF2B5EF4-FFF2-40B4-BE49-F238E27FC236}">
                    <a16:creationId xmlns:a16="http://schemas.microsoft.com/office/drawing/2014/main" id="{58B132EE-56AF-3577-67DF-C2E6BCB647C1}"/>
                  </a:ext>
                </a:extLst>
              </p14:cNvPr>
              <p14:cNvContentPartPr/>
              <p14:nvPr/>
            </p14:nvContentPartPr>
            <p14:xfrm>
              <a:off x="5059440" y="5536280"/>
              <a:ext cx="702000" cy="1155600"/>
            </p14:xfrm>
          </p:contentPart>
        </mc:Choice>
        <mc:Fallback xmlns="">
          <p:pic>
            <p:nvPicPr>
              <p:cNvPr id="10298" name="Ink 10297">
                <a:extLst>
                  <a:ext uri="{FF2B5EF4-FFF2-40B4-BE49-F238E27FC236}">
                    <a16:creationId xmlns:a16="http://schemas.microsoft.com/office/drawing/2014/main" id="{58B132EE-56AF-3577-67DF-C2E6BCB647C1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996440" y="5473280"/>
                <a:ext cx="827640" cy="128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0299" name="Ink 10298">
                <a:extLst>
                  <a:ext uri="{FF2B5EF4-FFF2-40B4-BE49-F238E27FC236}">
                    <a16:creationId xmlns:a16="http://schemas.microsoft.com/office/drawing/2014/main" id="{D3C21E75-8740-DFC8-53A7-29D27A7EA530}"/>
                  </a:ext>
                </a:extLst>
              </p14:cNvPr>
              <p14:cNvContentPartPr/>
              <p14:nvPr/>
            </p14:nvContentPartPr>
            <p14:xfrm>
              <a:off x="3777840" y="5577680"/>
              <a:ext cx="1586880" cy="1198080"/>
            </p14:xfrm>
          </p:contentPart>
        </mc:Choice>
        <mc:Fallback xmlns="">
          <p:pic>
            <p:nvPicPr>
              <p:cNvPr id="10299" name="Ink 10298">
                <a:extLst>
                  <a:ext uri="{FF2B5EF4-FFF2-40B4-BE49-F238E27FC236}">
                    <a16:creationId xmlns:a16="http://schemas.microsoft.com/office/drawing/2014/main" id="{D3C21E75-8740-DFC8-53A7-29D27A7EA530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714840" y="5515040"/>
                <a:ext cx="1712520" cy="132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0300" name="Ink 10299">
                <a:extLst>
                  <a:ext uri="{FF2B5EF4-FFF2-40B4-BE49-F238E27FC236}">
                    <a16:creationId xmlns:a16="http://schemas.microsoft.com/office/drawing/2014/main" id="{2C491240-936F-E2AD-8C9B-9B8A12177584}"/>
                  </a:ext>
                </a:extLst>
              </p14:cNvPr>
              <p14:cNvContentPartPr/>
              <p14:nvPr/>
            </p14:nvContentPartPr>
            <p14:xfrm>
              <a:off x="4043160" y="6644720"/>
              <a:ext cx="1848240" cy="142920"/>
            </p14:xfrm>
          </p:contentPart>
        </mc:Choice>
        <mc:Fallback xmlns="">
          <p:pic>
            <p:nvPicPr>
              <p:cNvPr id="10300" name="Ink 10299">
                <a:extLst>
                  <a:ext uri="{FF2B5EF4-FFF2-40B4-BE49-F238E27FC236}">
                    <a16:creationId xmlns:a16="http://schemas.microsoft.com/office/drawing/2014/main" id="{2C491240-936F-E2AD-8C9B-9B8A12177584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980520" y="6581720"/>
                <a:ext cx="1973880" cy="26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0301" name="Ink 10300">
                <a:extLst>
                  <a:ext uri="{FF2B5EF4-FFF2-40B4-BE49-F238E27FC236}">
                    <a16:creationId xmlns:a16="http://schemas.microsoft.com/office/drawing/2014/main" id="{B8705398-23A5-042D-ED00-93BE24525B5E}"/>
                  </a:ext>
                </a:extLst>
              </p14:cNvPr>
              <p14:cNvContentPartPr/>
              <p14:nvPr/>
            </p14:nvContentPartPr>
            <p14:xfrm>
              <a:off x="5303160" y="5587760"/>
              <a:ext cx="377280" cy="1138680"/>
            </p14:xfrm>
          </p:contentPart>
        </mc:Choice>
        <mc:Fallback xmlns="">
          <p:pic>
            <p:nvPicPr>
              <p:cNvPr id="10301" name="Ink 10300">
                <a:extLst>
                  <a:ext uri="{FF2B5EF4-FFF2-40B4-BE49-F238E27FC236}">
                    <a16:creationId xmlns:a16="http://schemas.microsoft.com/office/drawing/2014/main" id="{B8705398-23A5-042D-ED00-93BE24525B5E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240160" y="5525120"/>
                <a:ext cx="502920" cy="1264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306" name="Group 10305">
            <a:extLst>
              <a:ext uri="{FF2B5EF4-FFF2-40B4-BE49-F238E27FC236}">
                <a16:creationId xmlns:a16="http://schemas.microsoft.com/office/drawing/2014/main" id="{45431026-2014-4CFB-D7B6-9DEBA596280A}"/>
              </a:ext>
            </a:extLst>
          </p:cNvPr>
          <p:cNvGrpSpPr/>
          <p:nvPr/>
        </p:nvGrpSpPr>
        <p:grpSpPr>
          <a:xfrm>
            <a:off x="3537360" y="5737160"/>
            <a:ext cx="2376360" cy="938160"/>
            <a:chOff x="3537360" y="5737160"/>
            <a:chExt cx="2376360" cy="93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10302" name="Ink 10301">
                  <a:extLst>
                    <a:ext uri="{FF2B5EF4-FFF2-40B4-BE49-F238E27FC236}">
                      <a16:creationId xmlns:a16="http://schemas.microsoft.com/office/drawing/2014/main" id="{064CC4C5-16DC-0DAD-07A7-7205B6A38CF7}"/>
                    </a:ext>
                  </a:extLst>
                </p14:cNvPr>
                <p14:cNvContentPartPr/>
                <p14:nvPr/>
              </p14:nvContentPartPr>
              <p14:xfrm>
                <a:off x="3537360" y="6631040"/>
                <a:ext cx="1806840" cy="44280"/>
              </p14:xfrm>
            </p:contentPart>
          </mc:Choice>
          <mc:Fallback xmlns="">
            <p:pic>
              <p:nvPicPr>
                <p:cNvPr id="10302" name="Ink 10301">
                  <a:extLst>
                    <a:ext uri="{FF2B5EF4-FFF2-40B4-BE49-F238E27FC236}">
                      <a16:creationId xmlns:a16="http://schemas.microsoft.com/office/drawing/2014/main" id="{064CC4C5-16DC-0DAD-07A7-7205B6A38CF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474360" y="6568040"/>
                  <a:ext cx="193248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10303" name="Ink 10302">
                  <a:extLst>
                    <a:ext uri="{FF2B5EF4-FFF2-40B4-BE49-F238E27FC236}">
                      <a16:creationId xmlns:a16="http://schemas.microsoft.com/office/drawing/2014/main" id="{DE447014-2EAB-1AAA-49AF-B7DE4DF74047}"/>
                    </a:ext>
                  </a:extLst>
                </p14:cNvPr>
                <p14:cNvContentPartPr/>
                <p14:nvPr/>
              </p14:nvContentPartPr>
              <p14:xfrm>
                <a:off x="5353920" y="6634280"/>
                <a:ext cx="313560" cy="20520"/>
              </p14:xfrm>
            </p:contentPart>
          </mc:Choice>
          <mc:Fallback xmlns="">
            <p:pic>
              <p:nvPicPr>
                <p:cNvPr id="10303" name="Ink 10302">
                  <a:extLst>
                    <a:ext uri="{FF2B5EF4-FFF2-40B4-BE49-F238E27FC236}">
                      <a16:creationId xmlns:a16="http://schemas.microsoft.com/office/drawing/2014/main" id="{DE447014-2EAB-1AAA-49AF-B7DE4DF74047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290920" y="6571640"/>
                  <a:ext cx="4392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10305" name="Ink 10304">
                  <a:extLst>
                    <a:ext uri="{FF2B5EF4-FFF2-40B4-BE49-F238E27FC236}">
                      <a16:creationId xmlns:a16="http://schemas.microsoft.com/office/drawing/2014/main" id="{5959F6ED-792F-6D84-0FDF-354C4A444A2C}"/>
                    </a:ext>
                  </a:extLst>
                </p14:cNvPr>
                <p14:cNvContentPartPr/>
                <p14:nvPr/>
              </p14:nvContentPartPr>
              <p14:xfrm>
                <a:off x="5821560" y="5737160"/>
                <a:ext cx="92160" cy="907560"/>
              </p14:xfrm>
            </p:contentPart>
          </mc:Choice>
          <mc:Fallback xmlns="">
            <p:pic>
              <p:nvPicPr>
                <p:cNvPr id="10305" name="Ink 10304">
                  <a:extLst>
                    <a:ext uri="{FF2B5EF4-FFF2-40B4-BE49-F238E27FC236}">
                      <a16:creationId xmlns:a16="http://schemas.microsoft.com/office/drawing/2014/main" id="{5959F6ED-792F-6D84-0FDF-354C4A444A2C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758920" y="5674520"/>
                  <a:ext cx="217800" cy="1033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0307" name="Ink 10306">
                <a:extLst>
                  <a:ext uri="{FF2B5EF4-FFF2-40B4-BE49-F238E27FC236}">
                    <a16:creationId xmlns:a16="http://schemas.microsoft.com/office/drawing/2014/main" id="{34DFC358-4CBD-9245-EE00-8F84DB5121CD}"/>
                  </a:ext>
                </a:extLst>
              </p14:cNvPr>
              <p14:cNvContentPartPr/>
              <p14:nvPr/>
            </p14:nvContentPartPr>
            <p14:xfrm>
              <a:off x="3726360" y="5626280"/>
              <a:ext cx="94680" cy="1018800"/>
            </p14:xfrm>
          </p:contentPart>
        </mc:Choice>
        <mc:Fallback xmlns="">
          <p:pic>
            <p:nvPicPr>
              <p:cNvPr id="10307" name="Ink 10306">
                <a:extLst>
                  <a:ext uri="{FF2B5EF4-FFF2-40B4-BE49-F238E27FC236}">
                    <a16:creationId xmlns:a16="http://schemas.microsoft.com/office/drawing/2014/main" id="{34DFC358-4CBD-9245-EE00-8F84DB5121CD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663720" y="5563280"/>
                <a:ext cx="220320" cy="11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0308" name="Ink 10307">
                <a:extLst>
                  <a:ext uri="{FF2B5EF4-FFF2-40B4-BE49-F238E27FC236}">
                    <a16:creationId xmlns:a16="http://schemas.microsoft.com/office/drawing/2014/main" id="{BD427C68-BB44-BF5E-3EFA-302F46A44DCA}"/>
                  </a:ext>
                </a:extLst>
              </p14:cNvPr>
              <p14:cNvContentPartPr/>
              <p14:nvPr/>
            </p14:nvContentPartPr>
            <p14:xfrm>
              <a:off x="3503160" y="5583440"/>
              <a:ext cx="669600" cy="1176120"/>
            </p14:xfrm>
          </p:contentPart>
        </mc:Choice>
        <mc:Fallback xmlns="">
          <p:pic>
            <p:nvPicPr>
              <p:cNvPr id="10308" name="Ink 10307">
                <a:extLst>
                  <a:ext uri="{FF2B5EF4-FFF2-40B4-BE49-F238E27FC236}">
                    <a16:creationId xmlns:a16="http://schemas.microsoft.com/office/drawing/2014/main" id="{BD427C68-BB44-BF5E-3EFA-302F46A44DCA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440520" y="5520800"/>
                <a:ext cx="795240" cy="130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0309" name="Ink 10308">
                <a:extLst>
                  <a:ext uri="{FF2B5EF4-FFF2-40B4-BE49-F238E27FC236}">
                    <a16:creationId xmlns:a16="http://schemas.microsoft.com/office/drawing/2014/main" id="{BF8E842A-844E-3CC5-1D12-B4B080C5E6C2}"/>
                  </a:ext>
                </a:extLst>
              </p14:cNvPr>
              <p14:cNvContentPartPr/>
              <p14:nvPr/>
            </p14:nvContentPartPr>
            <p14:xfrm>
              <a:off x="3941280" y="5607560"/>
              <a:ext cx="380520" cy="806400"/>
            </p14:xfrm>
          </p:contentPart>
        </mc:Choice>
        <mc:Fallback xmlns="">
          <p:pic>
            <p:nvPicPr>
              <p:cNvPr id="10309" name="Ink 10308">
                <a:extLst>
                  <a:ext uri="{FF2B5EF4-FFF2-40B4-BE49-F238E27FC236}">
                    <a16:creationId xmlns:a16="http://schemas.microsoft.com/office/drawing/2014/main" id="{BF8E842A-844E-3CC5-1D12-B4B080C5E6C2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878640" y="5544920"/>
                <a:ext cx="506160" cy="932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312" name="Group 10311">
            <a:extLst>
              <a:ext uri="{FF2B5EF4-FFF2-40B4-BE49-F238E27FC236}">
                <a16:creationId xmlns:a16="http://schemas.microsoft.com/office/drawing/2014/main" id="{90B70ACC-3734-10D3-3861-CF04D41F0608}"/>
              </a:ext>
            </a:extLst>
          </p:cNvPr>
          <p:cNvGrpSpPr/>
          <p:nvPr/>
        </p:nvGrpSpPr>
        <p:grpSpPr>
          <a:xfrm>
            <a:off x="5153040" y="5591360"/>
            <a:ext cx="523440" cy="249840"/>
            <a:chOff x="5153040" y="5591360"/>
            <a:chExt cx="523440" cy="24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10310" name="Ink 10309">
                  <a:extLst>
                    <a:ext uri="{FF2B5EF4-FFF2-40B4-BE49-F238E27FC236}">
                      <a16:creationId xmlns:a16="http://schemas.microsoft.com/office/drawing/2014/main" id="{667CA144-3A66-087D-38F7-2EC974F2D8DA}"/>
                    </a:ext>
                  </a:extLst>
                </p14:cNvPr>
                <p14:cNvContentPartPr/>
                <p14:nvPr/>
              </p14:nvContentPartPr>
              <p14:xfrm>
                <a:off x="5353560" y="5608280"/>
                <a:ext cx="322920" cy="232920"/>
              </p14:xfrm>
            </p:contentPart>
          </mc:Choice>
          <mc:Fallback xmlns="">
            <p:pic>
              <p:nvPicPr>
                <p:cNvPr id="10310" name="Ink 10309">
                  <a:extLst>
                    <a:ext uri="{FF2B5EF4-FFF2-40B4-BE49-F238E27FC236}">
                      <a16:creationId xmlns:a16="http://schemas.microsoft.com/office/drawing/2014/main" id="{667CA144-3A66-087D-38F7-2EC974F2D8DA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290920" y="5545280"/>
                  <a:ext cx="44856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10311" name="Ink 10310">
                  <a:extLst>
                    <a:ext uri="{FF2B5EF4-FFF2-40B4-BE49-F238E27FC236}">
                      <a16:creationId xmlns:a16="http://schemas.microsoft.com/office/drawing/2014/main" id="{6AA84D19-1B9B-BE15-D1AC-7DE502594F09}"/>
                    </a:ext>
                  </a:extLst>
                </p14:cNvPr>
                <p14:cNvContentPartPr/>
                <p14:nvPr/>
              </p14:nvContentPartPr>
              <p14:xfrm>
                <a:off x="5153040" y="5591360"/>
                <a:ext cx="343800" cy="57960"/>
              </p14:xfrm>
            </p:contentPart>
          </mc:Choice>
          <mc:Fallback xmlns="">
            <p:pic>
              <p:nvPicPr>
                <p:cNvPr id="10311" name="Ink 10310">
                  <a:extLst>
                    <a:ext uri="{FF2B5EF4-FFF2-40B4-BE49-F238E27FC236}">
                      <a16:creationId xmlns:a16="http://schemas.microsoft.com/office/drawing/2014/main" id="{6AA84D19-1B9B-BE15-D1AC-7DE502594F09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090040" y="5528720"/>
                  <a:ext cx="469440" cy="183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0313" name="Ink 10312">
                <a:extLst>
                  <a:ext uri="{FF2B5EF4-FFF2-40B4-BE49-F238E27FC236}">
                    <a16:creationId xmlns:a16="http://schemas.microsoft.com/office/drawing/2014/main" id="{8B13D2D5-2310-432A-DA4E-F41F49057A48}"/>
                  </a:ext>
                </a:extLst>
              </p14:cNvPr>
              <p14:cNvContentPartPr/>
              <p14:nvPr/>
            </p14:nvContentPartPr>
            <p14:xfrm>
              <a:off x="5577480" y="5587760"/>
              <a:ext cx="417240" cy="864720"/>
            </p14:xfrm>
          </p:contentPart>
        </mc:Choice>
        <mc:Fallback xmlns="">
          <p:pic>
            <p:nvPicPr>
              <p:cNvPr id="10313" name="Ink 10312">
                <a:extLst>
                  <a:ext uri="{FF2B5EF4-FFF2-40B4-BE49-F238E27FC236}">
                    <a16:creationId xmlns:a16="http://schemas.microsoft.com/office/drawing/2014/main" id="{8B13D2D5-2310-432A-DA4E-F41F49057A48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514480" y="5524760"/>
                <a:ext cx="542880" cy="9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0314" name="Ink 10313">
                <a:extLst>
                  <a:ext uri="{FF2B5EF4-FFF2-40B4-BE49-F238E27FC236}">
                    <a16:creationId xmlns:a16="http://schemas.microsoft.com/office/drawing/2014/main" id="{4CB2847F-60CF-5E96-43C4-D65E8B8C3411}"/>
                  </a:ext>
                </a:extLst>
              </p14:cNvPr>
              <p14:cNvContentPartPr/>
              <p14:nvPr/>
            </p14:nvContentPartPr>
            <p14:xfrm>
              <a:off x="5460840" y="5576960"/>
              <a:ext cx="604800" cy="1144800"/>
            </p14:xfrm>
          </p:contentPart>
        </mc:Choice>
        <mc:Fallback xmlns="">
          <p:pic>
            <p:nvPicPr>
              <p:cNvPr id="10314" name="Ink 10313">
                <a:extLst>
                  <a:ext uri="{FF2B5EF4-FFF2-40B4-BE49-F238E27FC236}">
                    <a16:creationId xmlns:a16="http://schemas.microsoft.com/office/drawing/2014/main" id="{4CB2847F-60CF-5E96-43C4-D65E8B8C3411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398200" y="5514320"/>
                <a:ext cx="730440" cy="127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0315" name="Ink 10314">
                <a:extLst>
                  <a:ext uri="{FF2B5EF4-FFF2-40B4-BE49-F238E27FC236}">
                    <a16:creationId xmlns:a16="http://schemas.microsoft.com/office/drawing/2014/main" id="{02343914-1E67-A284-7C33-B0504F212DB3}"/>
                  </a:ext>
                </a:extLst>
              </p14:cNvPr>
              <p14:cNvContentPartPr/>
              <p14:nvPr/>
            </p14:nvContentPartPr>
            <p14:xfrm>
              <a:off x="5384520" y="5659040"/>
              <a:ext cx="408600" cy="1016640"/>
            </p14:xfrm>
          </p:contentPart>
        </mc:Choice>
        <mc:Fallback xmlns="">
          <p:pic>
            <p:nvPicPr>
              <p:cNvPr id="10315" name="Ink 10314">
                <a:extLst>
                  <a:ext uri="{FF2B5EF4-FFF2-40B4-BE49-F238E27FC236}">
                    <a16:creationId xmlns:a16="http://schemas.microsoft.com/office/drawing/2014/main" id="{02343914-1E67-A284-7C33-B0504F212DB3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321880" y="5596400"/>
                <a:ext cx="534240" cy="11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0316" name="Ink 10315">
                <a:extLst>
                  <a:ext uri="{FF2B5EF4-FFF2-40B4-BE49-F238E27FC236}">
                    <a16:creationId xmlns:a16="http://schemas.microsoft.com/office/drawing/2014/main" id="{B1FBB6C5-9273-9681-B8B5-4FEB1B9D79E3}"/>
                  </a:ext>
                </a:extLst>
              </p14:cNvPr>
              <p14:cNvContentPartPr/>
              <p14:nvPr/>
            </p14:nvContentPartPr>
            <p14:xfrm>
              <a:off x="3908880" y="5524760"/>
              <a:ext cx="2126880" cy="1272960"/>
            </p14:xfrm>
          </p:contentPart>
        </mc:Choice>
        <mc:Fallback xmlns="">
          <p:pic>
            <p:nvPicPr>
              <p:cNvPr id="10316" name="Ink 10315">
                <a:extLst>
                  <a:ext uri="{FF2B5EF4-FFF2-40B4-BE49-F238E27FC236}">
                    <a16:creationId xmlns:a16="http://schemas.microsoft.com/office/drawing/2014/main" id="{B1FBB6C5-9273-9681-B8B5-4FEB1B9D79E3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846240" y="5462120"/>
                <a:ext cx="2252520" cy="139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0317" name="Ink 10316">
                <a:extLst>
                  <a:ext uri="{FF2B5EF4-FFF2-40B4-BE49-F238E27FC236}">
                    <a16:creationId xmlns:a16="http://schemas.microsoft.com/office/drawing/2014/main" id="{D0EAB2DC-02BB-67BA-A36E-493A6859210E}"/>
                  </a:ext>
                </a:extLst>
              </p14:cNvPr>
              <p14:cNvContentPartPr/>
              <p14:nvPr/>
            </p14:nvContentPartPr>
            <p14:xfrm>
              <a:off x="5639400" y="5658320"/>
              <a:ext cx="578880" cy="834120"/>
            </p14:xfrm>
          </p:contentPart>
        </mc:Choice>
        <mc:Fallback xmlns="">
          <p:pic>
            <p:nvPicPr>
              <p:cNvPr id="10317" name="Ink 10316">
                <a:extLst>
                  <a:ext uri="{FF2B5EF4-FFF2-40B4-BE49-F238E27FC236}">
                    <a16:creationId xmlns:a16="http://schemas.microsoft.com/office/drawing/2014/main" id="{D0EAB2DC-02BB-67BA-A36E-493A6859210E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5576400" y="5595680"/>
                <a:ext cx="704520" cy="959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320" name="Group 10319">
            <a:extLst>
              <a:ext uri="{FF2B5EF4-FFF2-40B4-BE49-F238E27FC236}">
                <a16:creationId xmlns:a16="http://schemas.microsoft.com/office/drawing/2014/main" id="{C8D9280D-5A1E-2889-CB37-3017F0CAF668}"/>
              </a:ext>
            </a:extLst>
          </p:cNvPr>
          <p:cNvGrpSpPr/>
          <p:nvPr/>
        </p:nvGrpSpPr>
        <p:grpSpPr>
          <a:xfrm>
            <a:off x="5729760" y="5618360"/>
            <a:ext cx="3141360" cy="1139040"/>
            <a:chOff x="5729760" y="5618360"/>
            <a:chExt cx="3141360" cy="113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10318" name="Ink 10317">
                  <a:extLst>
                    <a:ext uri="{FF2B5EF4-FFF2-40B4-BE49-F238E27FC236}">
                      <a16:creationId xmlns:a16="http://schemas.microsoft.com/office/drawing/2014/main" id="{1E0D3ACC-93CB-1A07-C139-E8F271CB4182}"/>
                    </a:ext>
                  </a:extLst>
                </p14:cNvPr>
                <p14:cNvContentPartPr/>
                <p14:nvPr/>
              </p14:nvContentPartPr>
              <p14:xfrm>
                <a:off x="5729760" y="5618360"/>
                <a:ext cx="3141360" cy="1139040"/>
              </p14:xfrm>
            </p:contentPart>
          </mc:Choice>
          <mc:Fallback xmlns="">
            <p:pic>
              <p:nvPicPr>
                <p:cNvPr id="10318" name="Ink 10317">
                  <a:extLst>
                    <a:ext uri="{FF2B5EF4-FFF2-40B4-BE49-F238E27FC236}">
                      <a16:creationId xmlns:a16="http://schemas.microsoft.com/office/drawing/2014/main" id="{1E0D3ACC-93CB-1A07-C139-E8F271CB4182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666760" y="5555720"/>
                  <a:ext cx="3267000" cy="12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10319" name="Ink 10318">
                  <a:extLst>
                    <a:ext uri="{FF2B5EF4-FFF2-40B4-BE49-F238E27FC236}">
                      <a16:creationId xmlns:a16="http://schemas.microsoft.com/office/drawing/2014/main" id="{B91F67A2-DF21-6AA1-96BA-21E589882A80}"/>
                    </a:ext>
                  </a:extLst>
                </p14:cNvPr>
                <p14:cNvContentPartPr/>
                <p14:nvPr/>
              </p14:nvContentPartPr>
              <p14:xfrm>
                <a:off x="7081200" y="6644720"/>
                <a:ext cx="1357920" cy="51840"/>
              </p14:xfrm>
            </p:contentPart>
          </mc:Choice>
          <mc:Fallback xmlns="">
            <p:pic>
              <p:nvPicPr>
                <p:cNvPr id="10319" name="Ink 10318">
                  <a:extLst>
                    <a:ext uri="{FF2B5EF4-FFF2-40B4-BE49-F238E27FC236}">
                      <a16:creationId xmlns:a16="http://schemas.microsoft.com/office/drawing/2014/main" id="{B91F67A2-DF21-6AA1-96BA-21E589882A80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018200" y="6581720"/>
                  <a:ext cx="1483560" cy="177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0321" name="Ink 10320">
                <a:extLst>
                  <a:ext uri="{FF2B5EF4-FFF2-40B4-BE49-F238E27FC236}">
                    <a16:creationId xmlns:a16="http://schemas.microsoft.com/office/drawing/2014/main" id="{CC935E5F-67BF-D0AE-AEC8-6B32548911BC}"/>
                  </a:ext>
                </a:extLst>
              </p14:cNvPr>
              <p14:cNvContentPartPr/>
              <p14:nvPr/>
            </p14:nvContentPartPr>
            <p14:xfrm>
              <a:off x="3432600" y="5577680"/>
              <a:ext cx="621360" cy="1189080"/>
            </p14:xfrm>
          </p:contentPart>
        </mc:Choice>
        <mc:Fallback xmlns="">
          <p:pic>
            <p:nvPicPr>
              <p:cNvPr id="10321" name="Ink 10320">
                <a:extLst>
                  <a:ext uri="{FF2B5EF4-FFF2-40B4-BE49-F238E27FC236}">
                    <a16:creationId xmlns:a16="http://schemas.microsoft.com/office/drawing/2014/main" id="{CC935E5F-67BF-D0AE-AEC8-6B32548911BC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369960" y="5515040"/>
                <a:ext cx="747000" cy="131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10322" name="Ink 10321">
                <a:extLst>
                  <a:ext uri="{FF2B5EF4-FFF2-40B4-BE49-F238E27FC236}">
                    <a16:creationId xmlns:a16="http://schemas.microsoft.com/office/drawing/2014/main" id="{9596EB05-B783-5ED2-BB60-1A3FC0B7A74C}"/>
                  </a:ext>
                </a:extLst>
              </p14:cNvPr>
              <p14:cNvContentPartPr/>
              <p14:nvPr/>
            </p14:nvContentPartPr>
            <p14:xfrm>
              <a:off x="3359160" y="5699360"/>
              <a:ext cx="248040" cy="835920"/>
            </p14:xfrm>
          </p:contentPart>
        </mc:Choice>
        <mc:Fallback xmlns="">
          <p:pic>
            <p:nvPicPr>
              <p:cNvPr id="10322" name="Ink 10321">
                <a:extLst>
                  <a:ext uri="{FF2B5EF4-FFF2-40B4-BE49-F238E27FC236}">
                    <a16:creationId xmlns:a16="http://schemas.microsoft.com/office/drawing/2014/main" id="{9596EB05-B783-5ED2-BB60-1A3FC0B7A74C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3296160" y="5636720"/>
                <a:ext cx="373680" cy="9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10323" name="Ink 10322">
                <a:extLst>
                  <a:ext uri="{FF2B5EF4-FFF2-40B4-BE49-F238E27FC236}">
                    <a16:creationId xmlns:a16="http://schemas.microsoft.com/office/drawing/2014/main" id="{79716B06-5F3F-7995-658B-B3A98393182D}"/>
                  </a:ext>
                </a:extLst>
              </p14:cNvPr>
              <p14:cNvContentPartPr/>
              <p14:nvPr/>
            </p14:nvContentPartPr>
            <p14:xfrm>
              <a:off x="3361320" y="5597480"/>
              <a:ext cx="478800" cy="1047600"/>
            </p14:xfrm>
          </p:contentPart>
        </mc:Choice>
        <mc:Fallback xmlns="">
          <p:pic>
            <p:nvPicPr>
              <p:cNvPr id="10323" name="Ink 10322">
                <a:extLst>
                  <a:ext uri="{FF2B5EF4-FFF2-40B4-BE49-F238E27FC236}">
                    <a16:creationId xmlns:a16="http://schemas.microsoft.com/office/drawing/2014/main" id="{79716B06-5F3F-7995-658B-B3A98393182D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3298680" y="5534840"/>
                <a:ext cx="604440" cy="117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10324" name="Ink 10323">
                <a:extLst>
                  <a:ext uri="{FF2B5EF4-FFF2-40B4-BE49-F238E27FC236}">
                    <a16:creationId xmlns:a16="http://schemas.microsoft.com/office/drawing/2014/main" id="{B8B1FC10-30CF-BD7D-C5C2-21DEAF39CB23}"/>
                  </a:ext>
                </a:extLst>
              </p14:cNvPr>
              <p14:cNvContentPartPr/>
              <p14:nvPr/>
            </p14:nvContentPartPr>
            <p14:xfrm>
              <a:off x="5414760" y="5536280"/>
              <a:ext cx="2688480" cy="855720"/>
            </p14:xfrm>
          </p:contentPart>
        </mc:Choice>
        <mc:Fallback xmlns="">
          <p:pic>
            <p:nvPicPr>
              <p:cNvPr id="10324" name="Ink 10323">
                <a:extLst>
                  <a:ext uri="{FF2B5EF4-FFF2-40B4-BE49-F238E27FC236}">
                    <a16:creationId xmlns:a16="http://schemas.microsoft.com/office/drawing/2014/main" id="{B8B1FC10-30CF-BD7D-C5C2-21DEAF39CB23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5352120" y="5473280"/>
                <a:ext cx="2814120" cy="9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10336" name="Ink 10335">
                <a:extLst>
                  <a:ext uri="{FF2B5EF4-FFF2-40B4-BE49-F238E27FC236}">
                    <a16:creationId xmlns:a16="http://schemas.microsoft.com/office/drawing/2014/main" id="{D0E145A2-4E6E-26E6-91EB-09B331E07D69}"/>
                  </a:ext>
                </a:extLst>
              </p14:cNvPr>
              <p14:cNvContentPartPr/>
              <p14:nvPr/>
            </p14:nvContentPartPr>
            <p14:xfrm>
              <a:off x="5394600" y="6024800"/>
              <a:ext cx="360" cy="360"/>
            </p14:xfrm>
          </p:contentPart>
        </mc:Choice>
        <mc:Fallback xmlns="">
          <p:pic>
            <p:nvPicPr>
              <p:cNvPr id="10336" name="Ink 10335">
                <a:extLst>
                  <a:ext uri="{FF2B5EF4-FFF2-40B4-BE49-F238E27FC236}">
                    <a16:creationId xmlns:a16="http://schemas.microsoft.com/office/drawing/2014/main" id="{D0E145A2-4E6E-26E6-91EB-09B331E07D69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5385600" y="601580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10338" name="Ink 10337">
                <a:extLst>
                  <a:ext uri="{FF2B5EF4-FFF2-40B4-BE49-F238E27FC236}">
                    <a16:creationId xmlns:a16="http://schemas.microsoft.com/office/drawing/2014/main" id="{7807BF52-0188-7D76-5DD4-C49782D6CEF2}"/>
                  </a:ext>
                </a:extLst>
              </p14:cNvPr>
              <p14:cNvContentPartPr/>
              <p14:nvPr/>
            </p14:nvContentPartPr>
            <p14:xfrm>
              <a:off x="5455440" y="6167000"/>
              <a:ext cx="177480" cy="18720"/>
            </p14:xfrm>
          </p:contentPart>
        </mc:Choice>
        <mc:Fallback xmlns="">
          <p:pic>
            <p:nvPicPr>
              <p:cNvPr id="10338" name="Ink 10337">
                <a:extLst>
                  <a:ext uri="{FF2B5EF4-FFF2-40B4-BE49-F238E27FC236}">
                    <a16:creationId xmlns:a16="http://schemas.microsoft.com/office/drawing/2014/main" id="{7807BF52-0188-7D76-5DD4-C49782D6CEF2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5446800" y="6158000"/>
                <a:ext cx="19512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10340" name="Ink 10339">
                <a:extLst>
                  <a:ext uri="{FF2B5EF4-FFF2-40B4-BE49-F238E27FC236}">
                    <a16:creationId xmlns:a16="http://schemas.microsoft.com/office/drawing/2014/main" id="{7DE39E1D-36A5-EC20-47FD-481664A1567A}"/>
                  </a:ext>
                </a:extLst>
              </p14:cNvPr>
              <p14:cNvContentPartPr/>
              <p14:nvPr/>
            </p14:nvContentPartPr>
            <p14:xfrm>
              <a:off x="5537160" y="6187160"/>
              <a:ext cx="41040" cy="252720"/>
            </p14:xfrm>
          </p:contentPart>
        </mc:Choice>
        <mc:Fallback xmlns="">
          <p:pic>
            <p:nvPicPr>
              <p:cNvPr id="10340" name="Ink 10339">
                <a:extLst>
                  <a:ext uri="{FF2B5EF4-FFF2-40B4-BE49-F238E27FC236}">
                    <a16:creationId xmlns:a16="http://schemas.microsoft.com/office/drawing/2014/main" id="{7DE39E1D-36A5-EC20-47FD-481664A1567A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5528160" y="6178520"/>
                <a:ext cx="5868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10342" name="Ink 10341">
                <a:extLst>
                  <a:ext uri="{FF2B5EF4-FFF2-40B4-BE49-F238E27FC236}">
                    <a16:creationId xmlns:a16="http://schemas.microsoft.com/office/drawing/2014/main" id="{1DDB0829-B026-A100-B834-6F7E72950CE8}"/>
                  </a:ext>
                </a:extLst>
              </p14:cNvPr>
              <p14:cNvContentPartPr/>
              <p14:nvPr/>
            </p14:nvContentPartPr>
            <p14:xfrm>
              <a:off x="5059080" y="6519800"/>
              <a:ext cx="325800" cy="54360"/>
            </p14:xfrm>
          </p:contentPart>
        </mc:Choice>
        <mc:Fallback xmlns="">
          <p:pic>
            <p:nvPicPr>
              <p:cNvPr id="10342" name="Ink 10341">
                <a:extLst>
                  <a:ext uri="{FF2B5EF4-FFF2-40B4-BE49-F238E27FC236}">
                    <a16:creationId xmlns:a16="http://schemas.microsoft.com/office/drawing/2014/main" id="{1DDB0829-B026-A100-B834-6F7E72950CE8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5050080" y="6510800"/>
                <a:ext cx="34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10343" name="Ink 10342">
                <a:extLst>
                  <a:ext uri="{FF2B5EF4-FFF2-40B4-BE49-F238E27FC236}">
                    <a16:creationId xmlns:a16="http://schemas.microsoft.com/office/drawing/2014/main" id="{093A8CFE-8955-59A2-97CA-04D43FE98775}"/>
                  </a:ext>
                </a:extLst>
              </p14:cNvPr>
              <p14:cNvContentPartPr/>
              <p14:nvPr/>
            </p14:nvContentPartPr>
            <p14:xfrm>
              <a:off x="4561560" y="6522320"/>
              <a:ext cx="100800" cy="360"/>
            </p14:xfrm>
          </p:contentPart>
        </mc:Choice>
        <mc:Fallback xmlns="">
          <p:pic>
            <p:nvPicPr>
              <p:cNvPr id="10343" name="Ink 10342">
                <a:extLst>
                  <a:ext uri="{FF2B5EF4-FFF2-40B4-BE49-F238E27FC236}">
                    <a16:creationId xmlns:a16="http://schemas.microsoft.com/office/drawing/2014/main" id="{093A8CFE-8955-59A2-97CA-04D43FE98775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4552920" y="6513680"/>
                <a:ext cx="11844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10344" name="Ink 10343">
                <a:extLst>
                  <a:ext uri="{FF2B5EF4-FFF2-40B4-BE49-F238E27FC236}">
                    <a16:creationId xmlns:a16="http://schemas.microsoft.com/office/drawing/2014/main" id="{F71781C3-4508-F730-15CC-601EACA31145}"/>
                  </a:ext>
                </a:extLst>
              </p14:cNvPr>
              <p14:cNvContentPartPr/>
              <p14:nvPr/>
            </p14:nvContentPartPr>
            <p14:xfrm>
              <a:off x="5140800" y="6522320"/>
              <a:ext cx="113040" cy="33840"/>
            </p14:xfrm>
          </p:contentPart>
        </mc:Choice>
        <mc:Fallback xmlns="">
          <p:pic>
            <p:nvPicPr>
              <p:cNvPr id="10344" name="Ink 10343">
                <a:extLst>
                  <a:ext uri="{FF2B5EF4-FFF2-40B4-BE49-F238E27FC236}">
                    <a16:creationId xmlns:a16="http://schemas.microsoft.com/office/drawing/2014/main" id="{F71781C3-4508-F730-15CC-601EACA31145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5131800" y="6513680"/>
                <a:ext cx="13068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10361" name="Ink 10360">
                <a:extLst>
                  <a:ext uri="{FF2B5EF4-FFF2-40B4-BE49-F238E27FC236}">
                    <a16:creationId xmlns:a16="http://schemas.microsoft.com/office/drawing/2014/main" id="{D3B76FAF-D70E-8381-37CE-1904334B6E0E}"/>
                  </a:ext>
                </a:extLst>
              </p14:cNvPr>
              <p14:cNvContentPartPr/>
              <p14:nvPr/>
            </p14:nvContentPartPr>
            <p14:xfrm>
              <a:off x="507600" y="6401360"/>
              <a:ext cx="1231560" cy="375840"/>
            </p14:xfrm>
          </p:contentPart>
        </mc:Choice>
        <mc:Fallback xmlns="">
          <p:pic>
            <p:nvPicPr>
              <p:cNvPr id="10361" name="Ink 10360">
                <a:extLst>
                  <a:ext uri="{FF2B5EF4-FFF2-40B4-BE49-F238E27FC236}">
                    <a16:creationId xmlns:a16="http://schemas.microsoft.com/office/drawing/2014/main" id="{D3B76FAF-D70E-8381-37CE-1904334B6E0E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444960" y="6338360"/>
                <a:ext cx="1357200" cy="50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10363" name="Ink 10362">
                <a:extLst>
                  <a:ext uri="{FF2B5EF4-FFF2-40B4-BE49-F238E27FC236}">
                    <a16:creationId xmlns:a16="http://schemas.microsoft.com/office/drawing/2014/main" id="{0A557B33-C462-9CD8-A106-CB2089448682}"/>
                  </a:ext>
                </a:extLst>
              </p14:cNvPr>
              <p14:cNvContentPartPr/>
              <p14:nvPr/>
            </p14:nvContentPartPr>
            <p14:xfrm>
              <a:off x="104040" y="5341520"/>
              <a:ext cx="1551960" cy="1019160"/>
            </p14:xfrm>
          </p:contentPart>
        </mc:Choice>
        <mc:Fallback xmlns="">
          <p:pic>
            <p:nvPicPr>
              <p:cNvPr id="10363" name="Ink 10362">
                <a:extLst>
                  <a:ext uri="{FF2B5EF4-FFF2-40B4-BE49-F238E27FC236}">
                    <a16:creationId xmlns:a16="http://schemas.microsoft.com/office/drawing/2014/main" id="{0A557B33-C462-9CD8-A106-CB2089448682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41400" y="5278520"/>
                <a:ext cx="1677600" cy="114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10368" name="Ink 10367">
                <a:extLst>
                  <a:ext uri="{FF2B5EF4-FFF2-40B4-BE49-F238E27FC236}">
                    <a16:creationId xmlns:a16="http://schemas.microsoft.com/office/drawing/2014/main" id="{EE716BC8-F72D-F033-53E4-5645BEDD54BF}"/>
                  </a:ext>
                </a:extLst>
              </p14:cNvPr>
              <p14:cNvContentPartPr/>
              <p14:nvPr/>
            </p14:nvContentPartPr>
            <p14:xfrm>
              <a:off x="68760" y="5466080"/>
              <a:ext cx="816120" cy="917640"/>
            </p14:xfrm>
          </p:contentPart>
        </mc:Choice>
        <mc:Fallback xmlns="">
          <p:pic>
            <p:nvPicPr>
              <p:cNvPr id="10368" name="Ink 10367">
                <a:extLst>
                  <a:ext uri="{FF2B5EF4-FFF2-40B4-BE49-F238E27FC236}">
                    <a16:creationId xmlns:a16="http://schemas.microsoft.com/office/drawing/2014/main" id="{EE716BC8-F72D-F033-53E4-5645BEDD54BF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6120" y="5403080"/>
                <a:ext cx="941760" cy="1043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376" name="Group 10375">
            <a:extLst>
              <a:ext uri="{FF2B5EF4-FFF2-40B4-BE49-F238E27FC236}">
                <a16:creationId xmlns:a16="http://schemas.microsoft.com/office/drawing/2014/main" id="{BB898AFA-80BD-9A3F-BDFC-0969D4F92519}"/>
              </a:ext>
            </a:extLst>
          </p:cNvPr>
          <p:cNvGrpSpPr/>
          <p:nvPr/>
        </p:nvGrpSpPr>
        <p:grpSpPr>
          <a:xfrm>
            <a:off x="80280" y="5395160"/>
            <a:ext cx="8694000" cy="1371960"/>
            <a:chOff x="80280" y="5395160"/>
            <a:chExt cx="8694000" cy="137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10326" name="Ink 10325">
                  <a:extLst>
                    <a:ext uri="{FF2B5EF4-FFF2-40B4-BE49-F238E27FC236}">
                      <a16:creationId xmlns:a16="http://schemas.microsoft.com/office/drawing/2014/main" id="{26E21258-2B39-DB25-F844-653D2988E2A3}"/>
                    </a:ext>
                  </a:extLst>
                </p14:cNvPr>
                <p14:cNvContentPartPr/>
                <p14:nvPr/>
              </p14:nvContentPartPr>
              <p14:xfrm>
                <a:off x="3416040" y="5513960"/>
                <a:ext cx="4739040" cy="1191960"/>
              </p14:xfrm>
            </p:contentPart>
          </mc:Choice>
          <mc:Fallback xmlns="">
            <p:pic>
              <p:nvPicPr>
                <p:cNvPr id="10326" name="Ink 10325">
                  <a:extLst>
                    <a:ext uri="{FF2B5EF4-FFF2-40B4-BE49-F238E27FC236}">
                      <a16:creationId xmlns:a16="http://schemas.microsoft.com/office/drawing/2014/main" id="{26E21258-2B39-DB25-F844-653D2988E2A3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353040" y="5451320"/>
                  <a:ext cx="4864680" cy="131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0327" name="Ink 10326">
                  <a:extLst>
                    <a:ext uri="{FF2B5EF4-FFF2-40B4-BE49-F238E27FC236}">
                      <a16:creationId xmlns:a16="http://schemas.microsoft.com/office/drawing/2014/main" id="{C272BCC9-7FC3-DCFB-3B8D-CCC9894E8C05}"/>
                    </a:ext>
                  </a:extLst>
                </p14:cNvPr>
                <p14:cNvContentPartPr/>
                <p14:nvPr/>
              </p14:nvContentPartPr>
              <p14:xfrm>
                <a:off x="5083200" y="5566160"/>
                <a:ext cx="779040" cy="255600"/>
              </p14:xfrm>
            </p:contentPart>
          </mc:Choice>
          <mc:Fallback xmlns="">
            <p:pic>
              <p:nvPicPr>
                <p:cNvPr id="10327" name="Ink 10326">
                  <a:extLst>
                    <a:ext uri="{FF2B5EF4-FFF2-40B4-BE49-F238E27FC236}">
                      <a16:creationId xmlns:a16="http://schemas.microsoft.com/office/drawing/2014/main" id="{C272BCC9-7FC3-DCFB-3B8D-CCC9894E8C05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020560" y="5503520"/>
                  <a:ext cx="90468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10328" name="Ink 10327">
                  <a:extLst>
                    <a:ext uri="{FF2B5EF4-FFF2-40B4-BE49-F238E27FC236}">
                      <a16:creationId xmlns:a16="http://schemas.microsoft.com/office/drawing/2014/main" id="{51DB287C-5565-DE6D-EFCE-B06D10FDD042}"/>
                    </a:ext>
                  </a:extLst>
                </p14:cNvPr>
                <p14:cNvContentPartPr/>
                <p14:nvPr/>
              </p14:nvContentPartPr>
              <p14:xfrm>
                <a:off x="4236120" y="5566880"/>
                <a:ext cx="945720" cy="51840"/>
              </p14:xfrm>
            </p:contentPart>
          </mc:Choice>
          <mc:Fallback xmlns="">
            <p:pic>
              <p:nvPicPr>
                <p:cNvPr id="10328" name="Ink 10327">
                  <a:extLst>
                    <a:ext uri="{FF2B5EF4-FFF2-40B4-BE49-F238E27FC236}">
                      <a16:creationId xmlns:a16="http://schemas.microsoft.com/office/drawing/2014/main" id="{51DB287C-5565-DE6D-EFCE-B06D10FDD042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173120" y="5504240"/>
                  <a:ext cx="10713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10330" name="Ink 10329">
                  <a:extLst>
                    <a:ext uri="{FF2B5EF4-FFF2-40B4-BE49-F238E27FC236}">
                      <a16:creationId xmlns:a16="http://schemas.microsoft.com/office/drawing/2014/main" id="{55198F82-2B2D-CC64-741D-4939D4A803DD}"/>
                    </a:ext>
                  </a:extLst>
                </p14:cNvPr>
                <p14:cNvContentPartPr/>
                <p14:nvPr/>
              </p14:nvContentPartPr>
              <p14:xfrm>
                <a:off x="4215960" y="5637800"/>
                <a:ext cx="1048680" cy="100800"/>
              </p14:xfrm>
            </p:contentPart>
          </mc:Choice>
          <mc:Fallback xmlns="">
            <p:pic>
              <p:nvPicPr>
                <p:cNvPr id="10330" name="Ink 10329">
                  <a:extLst>
                    <a:ext uri="{FF2B5EF4-FFF2-40B4-BE49-F238E27FC236}">
                      <a16:creationId xmlns:a16="http://schemas.microsoft.com/office/drawing/2014/main" id="{55198F82-2B2D-CC64-741D-4939D4A803DD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153320" y="5575160"/>
                  <a:ext cx="117432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10332" name="Ink 10331">
                  <a:extLst>
                    <a:ext uri="{FF2B5EF4-FFF2-40B4-BE49-F238E27FC236}">
                      <a16:creationId xmlns:a16="http://schemas.microsoft.com/office/drawing/2014/main" id="{4ED13541-2147-CCC0-0A03-2C6E45424441}"/>
                    </a:ext>
                  </a:extLst>
                </p14:cNvPr>
                <p14:cNvContentPartPr/>
                <p14:nvPr/>
              </p14:nvContentPartPr>
              <p14:xfrm>
                <a:off x="5221800" y="5652920"/>
                <a:ext cx="251640" cy="118440"/>
              </p14:xfrm>
            </p:contentPart>
          </mc:Choice>
          <mc:Fallback xmlns="">
            <p:pic>
              <p:nvPicPr>
                <p:cNvPr id="10332" name="Ink 10331">
                  <a:extLst>
                    <a:ext uri="{FF2B5EF4-FFF2-40B4-BE49-F238E27FC236}">
                      <a16:creationId xmlns:a16="http://schemas.microsoft.com/office/drawing/2014/main" id="{4ED13541-2147-CCC0-0A03-2C6E45424441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158800" y="5590280"/>
                  <a:ext cx="37728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10334" name="Ink 10333">
                  <a:extLst>
                    <a:ext uri="{FF2B5EF4-FFF2-40B4-BE49-F238E27FC236}">
                      <a16:creationId xmlns:a16="http://schemas.microsoft.com/office/drawing/2014/main" id="{475D375B-D286-3C43-89F3-2AEC5280BB70}"/>
                    </a:ext>
                  </a:extLst>
                </p14:cNvPr>
                <p14:cNvContentPartPr/>
                <p14:nvPr/>
              </p14:nvContentPartPr>
              <p14:xfrm>
                <a:off x="5394600" y="5882600"/>
                <a:ext cx="17280" cy="75240"/>
              </p14:xfrm>
            </p:contentPart>
          </mc:Choice>
          <mc:Fallback xmlns="">
            <p:pic>
              <p:nvPicPr>
                <p:cNvPr id="10334" name="Ink 10333">
                  <a:extLst>
                    <a:ext uri="{FF2B5EF4-FFF2-40B4-BE49-F238E27FC236}">
                      <a16:creationId xmlns:a16="http://schemas.microsoft.com/office/drawing/2014/main" id="{475D375B-D286-3C43-89F3-2AEC5280BB70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331600" y="5819960"/>
                  <a:ext cx="14292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0345" name="Ink 10344">
                  <a:extLst>
                    <a:ext uri="{FF2B5EF4-FFF2-40B4-BE49-F238E27FC236}">
                      <a16:creationId xmlns:a16="http://schemas.microsoft.com/office/drawing/2014/main" id="{2ADF28CE-1523-F19D-E246-A4F017BFD77F}"/>
                    </a:ext>
                  </a:extLst>
                </p14:cNvPr>
                <p14:cNvContentPartPr/>
                <p14:nvPr/>
              </p14:nvContentPartPr>
              <p14:xfrm>
                <a:off x="1623240" y="5709800"/>
                <a:ext cx="42840" cy="1024920"/>
              </p14:xfrm>
            </p:contentPart>
          </mc:Choice>
          <mc:Fallback xmlns="">
            <p:pic>
              <p:nvPicPr>
                <p:cNvPr id="10345" name="Ink 10344">
                  <a:extLst>
                    <a:ext uri="{FF2B5EF4-FFF2-40B4-BE49-F238E27FC236}">
                      <a16:creationId xmlns:a16="http://schemas.microsoft.com/office/drawing/2014/main" id="{2ADF28CE-1523-F19D-E246-A4F017BFD77F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560600" y="5647160"/>
                  <a:ext cx="168480" cy="11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0346" name="Ink 10345">
                  <a:extLst>
                    <a:ext uri="{FF2B5EF4-FFF2-40B4-BE49-F238E27FC236}">
                      <a16:creationId xmlns:a16="http://schemas.microsoft.com/office/drawing/2014/main" id="{EFDD6668-8AB5-190F-C5C4-B475D7F63B1F}"/>
                    </a:ext>
                  </a:extLst>
                </p14:cNvPr>
                <p14:cNvContentPartPr/>
                <p14:nvPr/>
              </p14:nvContentPartPr>
              <p14:xfrm>
                <a:off x="1568520" y="5852000"/>
                <a:ext cx="6480" cy="798120"/>
              </p14:xfrm>
            </p:contentPart>
          </mc:Choice>
          <mc:Fallback xmlns="">
            <p:pic>
              <p:nvPicPr>
                <p:cNvPr id="10346" name="Ink 10345">
                  <a:extLst>
                    <a:ext uri="{FF2B5EF4-FFF2-40B4-BE49-F238E27FC236}">
                      <a16:creationId xmlns:a16="http://schemas.microsoft.com/office/drawing/2014/main" id="{EFDD6668-8AB5-190F-C5C4-B475D7F63B1F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505880" y="5789000"/>
                  <a:ext cx="132120" cy="9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0348" name="Ink 10347">
                  <a:extLst>
                    <a:ext uri="{FF2B5EF4-FFF2-40B4-BE49-F238E27FC236}">
                      <a16:creationId xmlns:a16="http://schemas.microsoft.com/office/drawing/2014/main" id="{25A6BC0D-1AD0-8079-0F4C-9585F43571D9}"/>
                    </a:ext>
                  </a:extLst>
                </p14:cNvPr>
                <p14:cNvContentPartPr/>
                <p14:nvPr/>
              </p14:nvContentPartPr>
              <p14:xfrm>
                <a:off x="1472760" y="5953880"/>
                <a:ext cx="11160" cy="777600"/>
              </p14:xfrm>
            </p:contentPart>
          </mc:Choice>
          <mc:Fallback xmlns="">
            <p:pic>
              <p:nvPicPr>
                <p:cNvPr id="10348" name="Ink 10347">
                  <a:extLst>
                    <a:ext uri="{FF2B5EF4-FFF2-40B4-BE49-F238E27FC236}">
                      <a16:creationId xmlns:a16="http://schemas.microsoft.com/office/drawing/2014/main" id="{25A6BC0D-1AD0-8079-0F4C-9585F43571D9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409760" y="5890880"/>
                  <a:ext cx="136800" cy="90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0349" name="Ink 10348">
                  <a:extLst>
                    <a:ext uri="{FF2B5EF4-FFF2-40B4-BE49-F238E27FC236}">
                      <a16:creationId xmlns:a16="http://schemas.microsoft.com/office/drawing/2014/main" id="{01770499-BBB0-0FD2-DE3B-907E4D090F36}"/>
                    </a:ext>
                  </a:extLst>
                </p14:cNvPr>
                <p14:cNvContentPartPr/>
                <p14:nvPr/>
              </p14:nvContentPartPr>
              <p14:xfrm>
                <a:off x="1351080" y="6075560"/>
                <a:ext cx="360" cy="640800"/>
              </p14:xfrm>
            </p:contentPart>
          </mc:Choice>
          <mc:Fallback xmlns="">
            <p:pic>
              <p:nvPicPr>
                <p:cNvPr id="10349" name="Ink 10348">
                  <a:extLst>
                    <a:ext uri="{FF2B5EF4-FFF2-40B4-BE49-F238E27FC236}">
                      <a16:creationId xmlns:a16="http://schemas.microsoft.com/office/drawing/2014/main" id="{01770499-BBB0-0FD2-DE3B-907E4D090F36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288080" y="6012560"/>
                  <a:ext cx="126000" cy="76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0351" name="Ink 10350">
                  <a:extLst>
                    <a:ext uri="{FF2B5EF4-FFF2-40B4-BE49-F238E27FC236}">
                      <a16:creationId xmlns:a16="http://schemas.microsoft.com/office/drawing/2014/main" id="{73D25B6E-2FA4-1DC8-032B-DF4C60BAF9C1}"/>
                    </a:ext>
                  </a:extLst>
                </p14:cNvPr>
                <p14:cNvContentPartPr/>
                <p14:nvPr/>
              </p14:nvContentPartPr>
              <p14:xfrm>
                <a:off x="1257480" y="6146840"/>
                <a:ext cx="22680" cy="547200"/>
              </p14:xfrm>
            </p:contentPart>
          </mc:Choice>
          <mc:Fallback xmlns="">
            <p:pic>
              <p:nvPicPr>
                <p:cNvPr id="10351" name="Ink 10350">
                  <a:extLst>
                    <a:ext uri="{FF2B5EF4-FFF2-40B4-BE49-F238E27FC236}">
                      <a16:creationId xmlns:a16="http://schemas.microsoft.com/office/drawing/2014/main" id="{73D25B6E-2FA4-1DC8-032B-DF4C60BAF9C1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194840" y="6084200"/>
                  <a:ext cx="148320" cy="67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0353" name="Ink 10352">
                  <a:extLst>
                    <a:ext uri="{FF2B5EF4-FFF2-40B4-BE49-F238E27FC236}">
                      <a16:creationId xmlns:a16="http://schemas.microsoft.com/office/drawing/2014/main" id="{AECF8EB1-8F48-33F5-3A69-5B9A6E8CA98B}"/>
                    </a:ext>
                  </a:extLst>
                </p14:cNvPr>
                <p14:cNvContentPartPr/>
                <p14:nvPr/>
              </p14:nvContentPartPr>
              <p14:xfrm>
                <a:off x="1178280" y="6197600"/>
                <a:ext cx="360" cy="508680"/>
              </p14:xfrm>
            </p:contentPart>
          </mc:Choice>
          <mc:Fallback xmlns="">
            <p:pic>
              <p:nvPicPr>
                <p:cNvPr id="10353" name="Ink 10352">
                  <a:extLst>
                    <a:ext uri="{FF2B5EF4-FFF2-40B4-BE49-F238E27FC236}">
                      <a16:creationId xmlns:a16="http://schemas.microsoft.com/office/drawing/2014/main" id="{AECF8EB1-8F48-33F5-3A69-5B9A6E8CA98B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115280" y="6134600"/>
                  <a:ext cx="126000" cy="63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0355" name="Ink 10354">
                  <a:extLst>
                    <a:ext uri="{FF2B5EF4-FFF2-40B4-BE49-F238E27FC236}">
                      <a16:creationId xmlns:a16="http://schemas.microsoft.com/office/drawing/2014/main" id="{8BC000F7-A83C-F0EE-A15C-D111205AC125}"/>
                    </a:ext>
                  </a:extLst>
                </p14:cNvPr>
                <p14:cNvContentPartPr/>
                <p14:nvPr/>
              </p14:nvContentPartPr>
              <p14:xfrm>
                <a:off x="1055520" y="6258800"/>
                <a:ext cx="21240" cy="456120"/>
              </p14:xfrm>
            </p:contentPart>
          </mc:Choice>
          <mc:Fallback xmlns="">
            <p:pic>
              <p:nvPicPr>
                <p:cNvPr id="10355" name="Ink 10354">
                  <a:extLst>
                    <a:ext uri="{FF2B5EF4-FFF2-40B4-BE49-F238E27FC236}">
                      <a16:creationId xmlns:a16="http://schemas.microsoft.com/office/drawing/2014/main" id="{8BC000F7-A83C-F0EE-A15C-D111205AC125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92880" y="6195800"/>
                  <a:ext cx="146880" cy="58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0357" name="Ink 10356">
                  <a:extLst>
                    <a:ext uri="{FF2B5EF4-FFF2-40B4-BE49-F238E27FC236}">
                      <a16:creationId xmlns:a16="http://schemas.microsoft.com/office/drawing/2014/main" id="{28728648-C217-902F-3A72-163BEC61E4D3}"/>
                    </a:ext>
                  </a:extLst>
                </p14:cNvPr>
                <p14:cNvContentPartPr/>
                <p14:nvPr/>
              </p14:nvContentPartPr>
              <p14:xfrm>
                <a:off x="454320" y="6247280"/>
                <a:ext cx="561960" cy="469800"/>
              </p14:xfrm>
            </p:contentPart>
          </mc:Choice>
          <mc:Fallback xmlns="">
            <p:pic>
              <p:nvPicPr>
                <p:cNvPr id="10357" name="Ink 10356">
                  <a:extLst>
                    <a:ext uri="{FF2B5EF4-FFF2-40B4-BE49-F238E27FC236}">
                      <a16:creationId xmlns:a16="http://schemas.microsoft.com/office/drawing/2014/main" id="{28728648-C217-902F-3A72-163BEC61E4D3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391320" y="6184640"/>
                  <a:ext cx="687600" cy="59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0359" name="Ink 10358">
                  <a:extLst>
                    <a:ext uri="{FF2B5EF4-FFF2-40B4-BE49-F238E27FC236}">
                      <a16:creationId xmlns:a16="http://schemas.microsoft.com/office/drawing/2014/main" id="{482B0B84-958A-226E-0711-7BB6A7E676B0}"/>
                    </a:ext>
                  </a:extLst>
                </p14:cNvPr>
                <p14:cNvContentPartPr/>
                <p14:nvPr/>
              </p14:nvContentPartPr>
              <p14:xfrm>
                <a:off x="828360" y="6573440"/>
                <a:ext cx="353520" cy="21960"/>
              </p14:xfrm>
            </p:contentPart>
          </mc:Choice>
          <mc:Fallback xmlns="">
            <p:pic>
              <p:nvPicPr>
                <p:cNvPr id="10359" name="Ink 10358">
                  <a:extLst>
                    <a:ext uri="{FF2B5EF4-FFF2-40B4-BE49-F238E27FC236}">
                      <a16:creationId xmlns:a16="http://schemas.microsoft.com/office/drawing/2014/main" id="{482B0B84-958A-226E-0711-7BB6A7E676B0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65720" y="6510800"/>
                  <a:ext cx="4791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0364" name="Ink 10363">
                  <a:extLst>
                    <a:ext uri="{FF2B5EF4-FFF2-40B4-BE49-F238E27FC236}">
                      <a16:creationId xmlns:a16="http://schemas.microsoft.com/office/drawing/2014/main" id="{818443E6-80FE-94BC-5755-A7A41EE70C3A}"/>
                    </a:ext>
                  </a:extLst>
                </p14:cNvPr>
                <p14:cNvContentPartPr/>
                <p14:nvPr/>
              </p14:nvContentPartPr>
              <p14:xfrm>
                <a:off x="80280" y="5435480"/>
                <a:ext cx="21240" cy="823680"/>
              </p14:xfrm>
            </p:contentPart>
          </mc:Choice>
          <mc:Fallback xmlns="">
            <p:pic>
              <p:nvPicPr>
                <p:cNvPr id="10364" name="Ink 10363">
                  <a:extLst>
                    <a:ext uri="{FF2B5EF4-FFF2-40B4-BE49-F238E27FC236}">
                      <a16:creationId xmlns:a16="http://schemas.microsoft.com/office/drawing/2014/main" id="{818443E6-80FE-94BC-5755-A7A41EE70C3A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7640" y="5372480"/>
                  <a:ext cx="146880" cy="9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0366" name="Ink 10365">
                  <a:extLst>
                    <a:ext uri="{FF2B5EF4-FFF2-40B4-BE49-F238E27FC236}">
                      <a16:creationId xmlns:a16="http://schemas.microsoft.com/office/drawing/2014/main" id="{32C650EB-19AF-7E96-FF1A-280EDE612C12}"/>
                    </a:ext>
                  </a:extLst>
                </p14:cNvPr>
                <p14:cNvContentPartPr/>
                <p14:nvPr/>
              </p14:nvContentPartPr>
              <p14:xfrm>
                <a:off x="101160" y="5395160"/>
                <a:ext cx="360" cy="183960"/>
              </p14:xfrm>
            </p:contentPart>
          </mc:Choice>
          <mc:Fallback xmlns="">
            <p:pic>
              <p:nvPicPr>
                <p:cNvPr id="10366" name="Ink 10365">
                  <a:extLst>
                    <a:ext uri="{FF2B5EF4-FFF2-40B4-BE49-F238E27FC236}">
                      <a16:creationId xmlns:a16="http://schemas.microsoft.com/office/drawing/2014/main" id="{32C650EB-19AF-7E96-FF1A-280EDE612C12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8160" y="5332160"/>
                  <a:ext cx="12600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0370" name="Ink 10369">
                  <a:extLst>
                    <a:ext uri="{FF2B5EF4-FFF2-40B4-BE49-F238E27FC236}">
                      <a16:creationId xmlns:a16="http://schemas.microsoft.com/office/drawing/2014/main" id="{7EC202F2-5BCC-1E79-9CED-763EFA03F64D}"/>
                    </a:ext>
                  </a:extLst>
                </p14:cNvPr>
                <p14:cNvContentPartPr/>
                <p14:nvPr/>
              </p14:nvContentPartPr>
              <p14:xfrm>
                <a:off x="2125800" y="5910320"/>
                <a:ext cx="6648480" cy="856800"/>
              </p14:xfrm>
            </p:contentPart>
          </mc:Choice>
          <mc:Fallback xmlns="">
            <p:pic>
              <p:nvPicPr>
                <p:cNvPr id="10370" name="Ink 10369">
                  <a:extLst>
                    <a:ext uri="{FF2B5EF4-FFF2-40B4-BE49-F238E27FC236}">
                      <a16:creationId xmlns:a16="http://schemas.microsoft.com/office/drawing/2014/main" id="{7EC202F2-5BCC-1E79-9CED-763EFA03F64D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063160" y="5847680"/>
                  <a:ext cx="6774120" cy="9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0372" name="Ink 10371">
                  <a:extLst>
                    <a:ext uri="{FF2B5EF4-FFF2-40B4-BE49-F238E27FC236}">
                      <a16:creationId xmlns:a16="http://schemas.microsoft.com/office/drawing/2014/main" id="{8676E7F0-8CA8-B009-7732-6CE89CF0E072}"/>
                    </a:ext>
                  </a:extLst>
                </p14:cNvPr>
                <p14:cNvContentPartPr/>
                <p14:nvPr/>
              </p14:nvContentPartPr>
              <p14:xfrm>
                <a:off x="1615320" y="5516840"/>
                <a:ext cx="1574640" cy="257040"/>
              </p14:xfrm>
            </p:contentPart>
          </mc:Choice>
          <mc:Fallback xmlns="">
            <p:pic>
              <p:nvPicPr>
                <p:cNvPr id="10372" name="Ink 10371">
                  <a:extLst>
                    <a:ext uri="{FF2B5EF4-FFF2-40B4-BE49-F238E27FC236}">
                      <a16:creationId xmlns:a16="http://schemas.microsoft.com/office/drawing/2014/main" id="{8676E7F0-8CA8-B009-7732-6CE89CF0E072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552320" y="5453840"/>
                  <a:ext cx="170028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0373" name="Ink 10372">
                  <a:extLst>
                    <a:ext uri="{FF2B5EF4-FFF2-40B4-BE49-F238E27FC236}">
                      <a16:creationId xmlns:a16="http://schemas.microsoft.com/office/drawing/2014/main" id="{EF5F04DA-F9E3-57E6-E825-26A957F2CC53}"/>
                    </a:ext>
                  </a:extLst>
                </p14:cNvPr>
                <p14:cNvContentPartPr/>
                <p14:nvPr/>
              </p14:nvContentPartPr>
              <p14:xfrm>
                <a:off x="2102760" y="5587400"/>
                <a:ext cx="1654200" cy="132840"/>
              </p14:xfrm>
            </p:contentPart>
          </mc:Choice>
          <mc:Fallback xmlns="">
            <p:pic>
              <p:nvPicPr>
                <p:cNvPr id="10373" name="Ink 10372">
                  <a:extLst>
                    <a:ext uri="{FF2B5EF4-FFF2-40B4-BE49-F238E27FC236}">
                      <a16:creationId xmlns:a16="http://schemas.microsoft.com/office/drawing/2014/main" id="{EF5F04DA-F9E3-57E6-E825-26A957F2CC53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040120" y="5524760"/>
                  <a:ext cx="177984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0375" name="Ink 10374">
                  <a:extLst>
                    <a:ext uri="{FF2B5EF4-FFF2-40B4-BE49-F238E27FC236}">
                      <a16:creationId xmlns:a16="http://schemas.microsoft.com/office/drawing/2014/main" id="{8E5A348A-C6CE-CF21-E446-93C0FBB7D214}"/>
                    </a:ext>
                  </a:extLst>
                </p14:cNvPr>
                <p14:cNvContentPartPr/>
                <p14:nvPr/>
              </p14:nvContentPartPr>
              <p14:xfrm>
                <a:off x="5953320" y="5689640"/>
                <a:ext cx="2448360" cy="434160"/>
              </p14:xfrm>
            </p:contentPart>
          </mc:Choice>
          <mc:Fallback xmlns="">
            <p:pic>
              <p:nvPicPr>
                <p:cNvPr id="10375" name="Ink 10374">
                  <a:extLst>
                    <a:ext uri="{FF2B5EF4-FFF2-40B4-BE49-F238E27FC236}">
                      <a16:creationId xmlns:a16="http://schemas.microsoft.com/office/drawing/2014/main" id="{8E5A348A-C6CE-CF21-E446-93C0FBB7D214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5890320" y="5626640"/>
                  <a:ext cx="2574000" cy="55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84" name="Group 10383">
            <a:extLst>
              <a:ext uri="{FF2B5EF4-FFF2-40B4-BE49-F238E27FC236}">
                <a16:creationId xmlns:a16="http://schemas.microsoft.com/office/drawing/2014/main" id="{06D554E3-5385-DEA5-080A-E0163B9816CB}"/>
              </a:ext>
            </a:extLst>
          </p:cNvPr>
          <p:cNvGrpSpPr/>
          <p:nvPr/>
        </p:nvGrpSpPr>
        <p:grpSpPr>
          <a:xfrm>
            <a:off x="86760" y="5313440"/>
            <a:ext cx="1071360" cy="112320"/>
            <a:chOff x="86760" y="5313440"/>
            <a:chExt cx="1071360" cy="11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0377" name="Ink 10376">
                  <a:extLst>
                    <a:ext uri="{FF2B5EF4-FFF2-40B4-BE49-F238E27FC236}">
                      <a16:creationId xmlns:a16="http://schemas.microsoft.com/office/drawing/2014/main" id="{A4E068C0-93AF-6FE9-559B-252418EF76EC}"/>
                    </a:ext>
                  </a:extLst>
                </p14:cNvPr>
                <p14:cNvContentPartPr/>
                <p14:nvPr/>
              </p14:nvContentPartPr>
              <p14:xfrm>
                <a:off x="158040" y="5313440"/>
                <a:ext cx="664920" cy="57600"/>
              </p14:xfrm>
            </p:contentPart>
          </mc:Choice>
          <mc:Fallback xmlns="">
            <p:pic>
              <p:nvPicPr>
                <p:cNvPr id="10377" name="Ink 10376">
                  <a:extLst>
                    <a:ext uri="{FF2B5EF4-FFF2-40B4-BE49-F238E27FC236}">
                      <a16:creationId xmlns:a16="http://schemas.microsoft.com/office/drawing/2014/main" id="{A4E068C0-93AF-6FE9-559B-252418EF76EC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5400" y="5250800"/>
                  <a:ext cx="7905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0378" name="Ink 10377">
                  <a:extLst>
                    <a:ext uri="{FF2B5EF4-FFF2-40B4-BE49-F238E27FC236}">
                      <a16:creationId xmlns:a16="http://schemas.microsoft.com/office/drawing/2014/main" id="{99BCDDFF-6E16-13F3-AF20-86BF9ABAA02D}"/>
                    </a:ext>
                  </a:extLst>
                </p14:cNvPr>
                <p14:cNvContentPartPr/>
                <p14:nvPr/>
              </p14:nvContentPartPr>
              <p14:xfrm>
                <a:off x="832680" y="5425400"/>
                <a:ext cx="223920" cy="360"/>
              </p14:xfrm>
            </p:contentPart>
          </mc:Choice>
          <mc:Fallback xmlns="">
            <p:pic>
              <p:nvPicPr>
                <p:cNvPr id="10378" name="Ink 10377">
                  <a:extLst>
                    <a:ext uri="{FF2B5EF4-FFF2-40B4-BE49-F238E27FC236}">
                      <a16:creationId xmlns:a16="http://schemas.microsoft.com/office/drawing/2014/main" id="{99BCDDFF-6E16-13F3-AF20-86BF9ABAA02D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69680" y="5362400"/>
                  <a:ext cx="3495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0380" name="Ink 10379">
                  <a:extLst>
                    <a:ext uri="{FF2B5EF4-FFF2-40B4-BE49-F238E27FC236}">
                      <a16:creationId xmlns:a16="http://schemas.microsoft.com/office/drawing/2014/main" id="{6EBE57E5-BE12-164B-1370-023BB1A0EBF2}"/>
                    </a:ext>
                  </a:extLst>
                </p14:cNvPr>
                <p14:cNvContentPartPr/>
                <p14:nvPr/>
              </p14:nvContentPartPr>
              <p14:xfrm>
                <a:off x="1148040" y="5323880"/>
                <a:ext cx="10080" cy="61200"/>
              </p14:xfrm>
            </p:contentPart>
          </mc:Choice>
          <mc:Fallback xmlns="">
            <p:pic>
              <p:nvPicPr>
                <p:cNvPr id="10380" name="Ink 10379">
                  <a:extLst>
                    <a:ext uri="{FF2B5EF4-FFF2-40B4-BE49-F238E27FC236}">
                      <a16:creationId xmlns:a16="http://schemas.microsoft.com/office/drawing/2014/main" id="{6EBE57E5-BE12-164B-1370-023BB1A0EBF2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85040" y="5260880"/>
                  <a:ext cx="1357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0381" name="Ink 10380">
                  <a:extLst>
                    <a:ext uri="{FF2B5EF4-FFF2-40B4-BE49-F238E27FC236}">
                      <a16:creationId xmlns:a16="http://schemas.microsoft.com/office/drawing/2014/main" id="{D737E059-8334-77DC-EA6C-41F1DE51FB9D}"/>
                    </a:ext>
                  </a:extLst>
                </p14:cNvPr>
                <p14:cNvContentPartPr/>
                <p14:nvPr/>
              </p14:nvContentPartPr>
              <p14:xfrm>
                <a:off x="1068120" y="5333960"/>
                <a:ext cx="69480" cy="54360"/>
              </p14:xfrm>
            </p:contentPart>
          </mc:Choice>
          <mc:Fallback xmlns="">
            <p:pic>
              <p:nvPicPr>
                <p:cNvPr id="10381" name="Ink 10380">
                  <a:extLst>
                    <a:ext uri="{FF2B5EF4-FFF2-40B4-BE49-F238E27FC236}">
                      <a16:creationId xmlns:a16="http://schemas.microsoft.com/office/drawing/2014/main" id="{D737E059-8334-77DC-EA6C-41F1DE51FB9D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05480" y="5270960"/>
                  <a:ext cx="19512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0383" name="Ink 10382">
                  <a:extLst>
                    <a:ext uri="{FF2B5EF4-FFF2-40B4-BE49-F238E27FC236}">
                      <a16:creationId xmlns:a16="http://schemas.microsoft.com/office/drawing/2014/main" id="{20432791-E721-7B56-CC9A-5EF323C24E72}"/>
                    </a:ext>
                  </a:extLst>
                </p14:cNvPr>
                <p14:cNvContentPartPr/>
                <p14:nvPr/>
              </p14:nvContentPartPr>
              <p14:xfrm>
                <a:off x="86760" y="5394800"/>
                <a:ext cx="797400" cy="11520"/>
              </p14:xfrm>
            </p:contentPart>
          </mc:Choice>
          <mc:Fallback xmlns="">
            <p:pic>
              <p:nvPicPr>
                <p:cNvPr id="10383" name="Ink 10382">
                  <a:extLst>
                    <a:ext uri="{FF2B5EF4-FFF2-40B4-BE49-F238E27FC236}">
                      <a16:creationId xmlns:a16="http://schemas.microsoft.com/office/drawing/2014/main" id="{20432791-E721-7B56-CC9A-5EF323C24E72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23760" y="5331800"/>
                  <a:ext cx="923040" cy="137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0387" name="Ink 10386">
                <a:extLst>
                  <a:ext uri="{FF2B5EF4-FFF2-40B4-BE49-F238E27FC236}">
                    <a16:creationId xmlns:a16="http://schemas.microsoft.com/office/drawing/2014/main" id="{CC2FF549-66A6-92A6-AD00-56B176644386}"/>
                  </a:ext>
                </a:extLst>
              </p14:cNvPr>
              <p14:cNvContentPartPr/>
              <p14:nvPr/>
            </p14:nvContentPartPr>
            <p14:xfrm>
              <a:off x="4754520" y="6217760"/>
              <a:ext cx="360" cy="360"/>
            </p14:xfrm>
          </p:contentPart>
        </mc:Choice>
        <mc:Fallback xmlns="">
          <p:pic>
            <p:nvPicPr>
              <p:cNvPr id="10387" name="Ink 10386">
                <a:extLst>
                  <a:ext uri="{FF2B5EF4-FFF2-40B4-BE49-F238E27FC236}">
                    <a16:creationId xmlns:a16="http://schemas.microsoft.com/office/drawing/2014/main" id="{CC2FF549-66A6-92A6-AD00-56B176644386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4745520" y="6209120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0388" name="TextBox 10387">
            <a:extLst>
              <a:ext uri="{FF2B5EF4-FFF2-40B4-BE49-F238E27FC236}">
                <a16:creationId xmlns:a16="http://schemas.microsoft.com/office/drawing/2014/main" id="{2462645B-B5D7-E243-312D-FF87FB8504A3}"/>
              </a:ext>
            </a:extLst>
          </p:cNvPr>
          <p:cNvSpPr txBox="1"/>
          <p:nvPr/>
        </p:nvSpPr>
        <p:spPr>
          <a:xfrm>
            <a:off x="6161760" y="5963829"/>
            <a:ext cx="286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&gt;150 days old</a:t>
            </a:r>
          </a:p>
        </p:txBody>
      </p:sp>
      <p:sp>
        <p:nvSpPr>
          <p:cNvPr id="10389" name="TextBox 10388">
            <a:extLst>
              <a:ext uri="{FF2B5EF4-FFF2-40B4-BE49-F238E27FC236}">
                <a16:creationId xmlns:a16="http://schemas.microsoft.com/office/drawing/2014/main" id="{C8A0603B-50A1-E961-C84D-59FDBBDA4ED5}"/>
              </a:ext>
            </a:extLst>
          </p:cNvPr>
          <p:cNvSpPr txBox="1"/>
          <p:nvPr/>
        </p:nvSpPr>
        <p:spPr>
          <a:xfrm>
            <a:off x="-11280" y="5389435"/>
            <a:ext cx="97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LFG</a:t>
            </a:r>
          </a:p>
        </p:txBody>
      </p:sp>
      <p:sp>
        <p:nvSpPr>
          <p:cNvPr id="10390" name="TextBox 10389">
            <a:extLst>
              <a:ext uri="{FF2B5EF4-FFF2-40B4-BE49-F238E27FC236}">
                <a16:creationId xmlns:a16="http://schemas.microsoft.com/office/drawing/2014/main" id="{17768493-3D48-F721-ADD5-B3246864EE9F}"/>
              </a:ext>
            </a:extLst>
          </p:cNvPr>
          <p:cNvSpPr txBox="1"/>
          <p:nvPr/>
        </p:nvSpPr>
        <p:spPr>
          <a:xfrm>
            <a:off x="7276040" y="5500688"/>
            <a:ext cx="1018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150</a:t>
            </a:r>
          </a:p>
        </p:txBody>
      </p:sp>
      <p:sp>
        <p:nvSpPr>
          <p:cNvPr id="10392" name="TextBox 10391">
            <a:extLst>
              <a:ext uri="{FF2B5EF4-FFF2-40B4-BE49-F238E27FC236}">
                <a16:creationId xmlns:a16="http://schemas.microsoft.com/office/drawing/2014/main" id="{42C5DDFB-8D7C-D21C-DAD7-E024F20ABE43}"/>
              </a:ext>
            </a:extLst>
          </p:cNvPr>
          <p:cNvSpPr txBox="1"/>
          <p:nvPr/>
        </p:nvSpPr>
        <p:spPr>
          <a:xfrm>
            <a:off x="3130560" y="5562244"/>
            <a:ext cx="97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MVO</a:t>
            </a:r>
          </a:p>
        </p:txBody>
      </p:sp>
    </p:spTree>
    <p:extLst>
      <p:ext uri="{BB962C8B-B14F-4D97-AF65-F5344CB8AC3E}">
        <p14:creationId xmlns:p14="http://schemas.microsoft.com/office/powerpoint/2010/main" val="1419020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F228C3-F9F6-19E4-3E40-E1E0BFB163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88721"/>
            <a:ext cx="9144000" cy="5669279"/>
          </a:xfrm>
          <a:prstGeom prst="rect">
            <a:avLst/>
          </a:prstGeom>
        </p:spPr>
      </p:pic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990600" y="175260"/>
            <a:ext cx="7657214" cy="762000"/>
          </a:xfrm>
        </p:spPr>
        <p:txBody>
          <a:bodyPr>
            <a:normAutofit/>
          </a:bodyPr>
          <a:lstStyle/>
          <a:p>
            <a:pPr marL="1371600" lvl="2" algn="l"/>
            <a:r>
              <a:rPr lang="en-US" sz="3200" dirty="0">
                <a:latin typeface="Arial" pitchFamily="34" charset="0"/>
                <a:cs typeface="Arial" pitchFamily="34" charset="0"/>
              </a:rPr>
              <a:t>TX SET v5.0 – Improvements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5029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000" b="1" dirty="0">
                <a:latin typeface="Arial" pitchFamily="34" charset="0"/>
                <a:cs typeface="Arial" pitchFamily="34" charset="0"/>
              </a:rPr>
              <a:t>2.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County Name – added as </a:t>
            </a:r>
            <a:r>
              <a:rPr lang="en-US" sz="3000" b="1" u="sng" dirty="0">
                <a:latin typeface="Arial" pitchFamily="34" charset="0"/>
                <a:cs typeface="Arial" pitchFamily="34" charset="0"/>
              </a:rPr>
              <a:t>required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algn="ctr">
              <a:buNone/>
            </a:pPr>
            <a:endParaRPr lang="en-US" sz="400" b="1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sz="3000" dirty="0">
                <a:latin typeface="Arial" pitchFamily="34" charset="0"/>
                <a:cs typeface="Arial" pitchFamily="34" charset="0"/>
              </a:rPr>
              <a:t>Weather moratoriums are based on County. </a:t>
            </a:r>
          </a:p>
          <a:p>
            <a:pPr marL="0" indent="0" algn="ctr">
              <a:buNone/>
            </a:pPr>
            <a:r>
              <a:rPr lang="en-US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3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TDSP enrollment responses</a:t>
            </a:r>
          </a:p>
          <a:p>
            <a:pPr algn="ctr"/>
            <a:r>
              <a:rPr lang="en-US" sz="3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ERCOT MIS &amp; </a:t>
            </a:r>
            <a:r>
              <a:rPr lang="en-US" sz="3000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TDSP ESIID Extracts</a:t>
            </a:r>
          </a:p>
          <a:p>
            <a:pPr algn="ctr"/>
            <a:endParaRPr lang="en-US" sz="1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n-US" sz="40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sz="3000" dirty="0">
                <a:latin typeface="Arial" pitchFamily="34" charset="0"/>
                <a:cs typeface="Arial" pitchFamily="34" charset="0"/>
              </a:rPr>
              <a:t>TDSPs will submit an initial list of </a:t>
            </a:r>
          </a:p>
          <a:p>
            <a:pPr marL="0" indent="0" algn="ctr">
              <a:buNone/>
            </a:pPr>
            <a:r>
              <a:rPr lang="en-US" sz="3000" dirty="0">
                <a:latin typeface="Arial" pitchFamily="34" charset="0"/>
                <a:cs typeface="Arial" pitchFamily="34" charset="0"/>
              </a:rPr>
              <a:t>County Names for all active ESIIDs.</a:t>
            </a:r>
          </a:p>
          <a:p>
            <a:pPr marL="0" indent="0" algn="ctr">
              <a:buNone/>
            </a:pPr>
            <a:endParaRPr lang="en-US" sz="60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sz="3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County Name can also be updated via 814_20.</a:t>
            </a:r>
          </a:p>
          <a:p>
            <a:pPr lvl="3">
              <a:buFont typeface="Arial" panose="020B0604020202020204" pitchFamily="34" charset="0"/>
              <a:buChar char="•"/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lvl="3">
              <a:buFont typeface="Arial" panose="020B0604020202020204" pitchFamily="34" charset="0"/>
              <a:buChar char="•"/>
            </a:pP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69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F228C3-F9F6-19E4-3E40-E1E0BFB163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88721"/>
            <a:ext cx="9144000" cy="5669279"/>
          </a:xfrm>
          <a:prstGeom prst="rect">
            <a:avLst/>
          </a:prstGeom>
        </p:spPr>
      </p:pic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990600" y="175260"/>
            <a:ext cx="7657214" cy="762000"/>
          </a:xfrm>
        </p:spPr>
        <p:txBody>
          <a:bodyPr>
            <a:normAutofit/>
          </a:bodyPr>
          <a:lstStyle/>
          <a:p>
            <a:pPr marL="1371600" lvl="2" algn="l"/>
            <a:r>
              <a:rPr lang="en-US" sz="3200" dirty="0">
                <a:latin typeface="Arial" pitchFamily="34" charset="0"/>
                <a:cs typeface="Arial" pitchFamily="34" charset="0"/>
              </a:rPr>
              <a:t>TX SET v5.0 – Improvements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3657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000" b="1" dirty="0">
                <a:latin typeface="Arial" pitchFamily="34" charset="0"/>
                <a:cs typeface="Arial" pitchFamily="34" charset="0"/>
              </a:rPr>
              <a:t>3.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Metered Service Type – </a:t>
            </a:r>
            <a:r>
              <a:rPr lang="en-US" sz="3000" b="1" i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optional</a:t>
            </a:r>
          </a:p>
          <a:p>
            <a:pPr marL="0" indent="0" algn="ctr">
              <a:buNone/>
            </a:pPr>
            <a:endParaRPr lang="en-US" sz="600" b="1" i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n-US" sz="40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sz="3000" dirty="0">
                <a:latin typeface="Arial" pitchFamily="34" charset="0"/>
                <a:cs typeface="Arial" pitchFamily="34" charset="0"/>
              </a:rPr>
              <a:t>House, Barn, Water Well, etc..?</a:t>
            </a:r>
          </a:p>
          <a:p>
            <a:pPr marL="0" indent="0" algn="ctr">
              <a:buNone/>
            </a:pPr>
            <a:r>
              <a:rPr lang="en-US" sz="3000" dirty="0">
                <a:latin typeface="Arial" pitchFamily="34" charset="0"/>
                <a:cs typeface="Arial" pitchFamily="34" charset="0"/>
              </a:rPr>
              <a:t>44 types to choose from</a:t>
            </a:r>
          </a:p>
          <a:p>
            <a:pPr marL="0" indent="0" algn="ctr">
              <a:buNone/>
            </a:pPr>
            <a:endParaRPr lang="en-US" sz="60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sz="3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TDSPs </a:t>
            </a:r>
            <a:r>
              <a:rPr lang="en-US" sz="30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may</a:t>
            </a:r>
            <a:r>
              <a:rPr lang="en-US" sz="3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send on enrollment responses.</a:t>
            </a:r>
          </a:p>
          <a:p>
            <a:pPr marL="0" indent="0" algn="ctr">
              <a:buNone/>
            </a:pPr>
            <a:endParaRPr lang="en-US" sz="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sz="3000" dirty="0">
                <a:latin typeface="Arial" pitchFamily="34" charset="0"/>
                <a:cs typeface="Arial" pitchFamily="34" charset="0"/>
              </a:rPr>
              <a:t>REF~MSL values (if present) will be included on  </a:t>
            </a:r>
          </a:p>
          <a:p>
            <a:pPr marL="0" indent="0" algn="ctr">
              <a:buNone/>
            </a:pPr>
            <a:r>
              <a:rPr lang="en-US" sz="3000" dirty="0">
                <a:latin typeface="Arial" pitchFamily="34" charset="0"/>
                <a:cs typeface="Arial" pitchFamily="34" charset="0"/>
              </a:rPr>
              <a:t>the ERCOT MIS and TDSP ESIID Extracts. </a:t>
            </a:r>
          </a:p>
          <a:p>
            <a:pPr marL="0" indent="0" algn="ctr">
              <a:buNone/>
            </a:pPr>
            <a:r>
              <a:rPr lang="en-US" sz="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 marL="514350" lvl="1" indent="0" algn="ctr">
              <a:buNone/>
            </a:pPr>
            <a:r>
              <a:rPr lang="en-US" sz="3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TNMP currently includes this information </a:t>
            </a:r>
          </a:p>
          <a:p>
            <a:pPr marL="514350" lvl="1" indent="0" algn="ctr">
              <a:buNone/>
            </a:pPr>
            <a:r>
              <a:rPr lang="en-US" sz="3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 our service addresses.</a:t>
            </a:r>
          </a:p>
          <a:p>
            <a:pPr lvl="3">
              <a:buFont typeface="Arial" panose="020B0604020202020204" pitchFamily="34" charset="0"/>
              <a:buChar char="•"/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lvl="3">
              <a:buFont typeface="Arial" panose="020B0604020202020204" pitchFamily="34" charset="0"/>
              <a:buChar char="•"/>
            </a:pP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09785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NMR 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319248350CCC4A8A1BCEBDEC406EE8" ma:contentTypeVersion="4" ma:contentTypeDescription="Create a new document." ma:contentTypeScope="" ma:versionID="c2f268c2c0fe60525f7c3b460bde8819">
  <xsd:schema xmlns:xsd="http://www.w3.org/2001/XMLSchema" xmlns:xs="http://www.w3.org/2001/XMLSchema" xmlns:p="http://schemas.microsoft.com/office/2006/metadata/properties" xmlns:ns2="a7a6ecf3-f697-483b-88a3-7f6e24b1fd03" targetNamespace="http://schemas.microsoft.com/office/2006/metadata/properties" ma:root="true" ma:fieldsID="2284843fbbee1bdb38683b9fcf82606e" ns2:_="">
    <xsd:import namespace="a7a6ecf3-f697-483b-88a3-7f6e24b1fd03"/>
    <xsd:element name="properties">
      <xsd:complexType>
        <xsd:sequence>
          <xsd:element name="documentManagement">
            <xsd:complexType>
              <xsd:all>
                <xsd:element ref="ns2:Categor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a6ecf3-f697-483b-88a3-7f6e24b1fd03" elementFormDefault="qualified">
    <xsd:import namespace="http://schemas.microsoft.com/office/2006/documentManagement/types"/>
    <xsd:import namespace="http://schemas.microsoft.com/office/infopath/2007/PartnerControls"/>
    <xsd:element name="Category" ma:index="4" nillable="true" ma:displayName="Category" ma:internalName="Category" ma:readOnly="false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dvertising - Marketing"/>
                    <xsd:enumeration value="AMS"/>
                    <xsd:enumeration value="Billing"/>
                    <xsd:enumeration value="Business Plans"/>
                    <xsd:enumeration value="Communications Plans"/>
                    <xsd:enumeration value="Community"/>
                    <xsd:enumeration value="Customers"/>
                    <xsd:enumeration value="Distribution List"/>
                    <xsd:enumeration value="Employee Engagement"/>
                    <xsd:enumeration value="Employee Recognition"/>
                    <xsd:enumeration value="Energy Efficiency"/>
                    <xsd:enumeration value="Engineering T&amp;D"/>
                    <xsd:enumeration value="Executives"/>
                    <xsd:enumeration value="Grants"/>
                    <xsd:enumeration value="History"/>
                    <xsd:enumeration value="IVR – Phones"/>
                    <xsd:enumeration value="Labor"/>
                    <xsd:enumeration value="Legislature"/>
                    <xsd:enumeration value="Memos"/>
                    <xsd:enumeration value="OMS"/>
                    <xsd:enumeration value="Outage Events &amp; Prep"/>
                    <xsd:enumeration value="Press"/>
                    <xsd:enumeration value="Regulatory"/>
                    <xsd:enumeration value="REPs"/>
                    <xsd:enumeration value="Social Media"/>
                    <xsd:enumeration value="Talking Points"/>
                    <xsd:enumeration value="TNMPeople"/>
                    <xsd:enumeration value="TNMP Reconnect"/>
                    <xsd:enumeration value="Web site"/>
                  </xsd:restriction>
                </xsd:simple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a7a6ecf3-f697-483b-88a3-7f6e24b1fd03">
      <Value>Advertising - Marketing</Value>
    </Category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BBB9EBF-E494-4B8E-BFD8-D8863556DA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a6ecf3-f697-483b-88a3-7f6e24b1fd0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6BE36C6-1FE4-4BF2-A17A-C5434EF2A665}">
  <ds:schemaRefs>
    <ds:schemaRef ds:uri="http://schemas.microsoft.com/office/2006/metadata/properties"/>
    <ds:schemaRef ds:uri="http://schemas.microsoft.com/office/infopath/2007/PartnerControls"/>
    <ds:schemaRef ds:uri="a7a6ecf3-f697-483b-88a3-7f6e24b1fd03"/>
  </ds:schemaRefs>
</ds:datastoreItem>
</file>

<file path=customXml/itemProps3.xml><?xml version="1.0" encoding="utf-8"?>
<ds:datastoreItem xmlns:ds="http://schemas.openxmlformats.org/officeDocument/2006/customXml" ds:itemID="{11333136-78DC-46FA-AD59-7AD94E7BB4F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3882</TotalTime>
  <Words>739</Words>
  <Application>Microsoft Office PowerPoint</Application>
  <PresentationFormat>On-screen Show (4:3)</PresentationFormat>
  <Paragraphs>237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Arial Black</vt:lpstr>
      <vt:lpstr>Calibri</vt:lpstr>
      <vt:lpstr>Roboto</vt:lpstr>
      <vt:lpstr>Times New Roman</vt:lpstr>
      <vt:lpstr>Default Design</vt:lpstr>
      <vt:lpstr>TNMP REP Meeting</vt:lpstr>
      <vt:lpstr>ERCOT Retail Update</vt:lpstr>
      <vt:lpstr>ERCOT Stakeholder Committee Structure</vt:lpstr>
      <vt:lpstr>TX SET – Major Version Releases</vt:lpstr>
      <vt:lpstr>TX SET - History Timeline</vt:lpstr>
      <vt:lpstr>TX SET v5.0 – Market Improvements </vt:lpstr>
      <vt:lpstr>TX SET v5.0 – Improvements</vt:lpstr>
      <vt:lpstr>TX SET v5.0 – Improvements</vt:lpstr>
      <vt:lpstr>TX SET v5.0 – Improvements</vt:lpstr>
      <vt:lpstr>TX SET v5.0 – Improvements</vt:lpstr>
      <vt:lpstr>TX SET v5.0 – Improvements</vt:lpstr>
      <vt:lpstr>Mobile Generation</vt:lpstr>
      <vt:lpstr>TX SET v5.0 – Improvement</vt:lpstr>
      <vt:lpstr>TX SET v5.0 – MarkeTrak</vt:lpstr>
      <vt:lpstr>TNMP REP Meeting</vt:lpstr>
    </vt:vector>
  </TitlesOfParts>
  <Company>PNM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 Point Template TNMP</dc:title>
  <dc:creator>graphics</dc:creator>
  <cp:lastModifiedBy>Bevill, Robert</cp:lastModifiedBy>
  <cp:revision>354</cp:revision>
  <dcterms:created xsi:type="dcterms:W3CDTF">2007-08-10T21:56:13Z</dcterms:created>
  <dcterms:modified xsi:type="dcterms:W3CDTF">2024-09-28T17:58:47Z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0x01010057319248350CCC4A8A1BCEBDEC406EE8</vt:lpwstr>
  </property>
  <property fmtid="{D5CDD505-2E9C-101B-9397-08002B2CF9AE}" pid="3" name="MSIP_Label_f367428c-8df2-41b3-925f-2e32f93f53ed_Enabled">
    <vt:lpwstr>true</vt:lpwstr>
  </property>
  <property fmtid="{D5CDD505-2E9C-101B-9397-08002B2CF9AE}" pid="4" name="MSIP_Label_f367428c-8df2-41b3-925f-2e32f93f53ed_SetDate">
    <vt:lpwstr>2024-08-14T18:33:43Z</vt:lpwstr>
  </property>
  <property fmtid="{D5CDD505-2E9C-101B-9397-08002B2CF9AE}" pid="5" name="MSIP_Label_f367428c-8df2-41b3-925f-2e32f93f53ed_Method">
    <vt:lpwstr>Standard</vt:lpwstr>
  </property>
  <property fmtid="{D5CDD505-2E9C-101B-9397-08002B2CF9AE}" pid="6" name="MSIP_Label_f367428c-8df2-41b3-925f-2e32f93f53ed_Name">
    <vt:lpwstr>f367428c-8df2-41b3-925f-2e32f93f53ed</vt:lpwstr>
  </property>
  <property fmtid="{D5CDD505-2E9C-101B-9397-08002B2CF9AE}" pid="7" name="MSIP_Label_f367428c-8df2-41b3-925f-2e32f93f53ed_SiteId">
    <vt:lpwstr>6c1ea1fd-d5ee-4dc8-bcfe-8877bd40388b</vt:lpwstr>
  </property>
  <property fmtid="{D5CDD505-2E9C-101B-9397-08002B2CF9AE}" pid="8" name="MSIP_Label_f367428c-8df2-41b3-925f-2e32f93f53ed_ActionId">
    <vt:lpwstr>49a65ec0-8898-44b3-9842-0d785cf13cd3</vt:lpwstr>
  </property>
  <property fmtid="{D5CDD505-2E9C-101B-9397-08002B2CF9AE}" pid="9" name="MSIP_Label_f367428c-8df2-41b3-925f-2e32f93f53ed_ContentBits">
    <vt:lpwstr>0</vt:lpwstr>
  </property>
</Properties>
</file>